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65" r:id="rId3"/>
    <p:sldId id="258" r:id="rId4"/>
    <p:sldId id="259" r:id="rId5"/>
    <p:sldId id="423" r:id="rId6"/>
    <p:sldId id="266" r:id="rId7"/>
    <p:sldId id="425" r:id="rId8"/>
    <p:sldId id="421" r:id="rId9"/>
    <p:sldId id="42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54E78D-16F2-4F03-20D6-08B196A71772}" name="Amanda Schnieders" initials="AS" userId="S::amanda.schnieders@chronus.onmicrosoft.com::6b6ef151-5c30-4edf-b6d3-cb3dff0c49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D2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p:restoredTop sz="86939"/>
  </p:normalViewPr>
  <p:slideViewPr>
    <p:cSldViewPr snapToGrid="0" snapToObjects="1">
      <p:cViewPr varScale="1">
        <p:scale>
          <a:sx n="102" d="100"/>
          <a:sy n="102" d="100"/>
        </p:scale>
        <p:origin x="20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AEF5C-5B21-1240-858A-C6A5A227B757}" type="datetimeFigureOut">
              <a:rPr lang="en-US" smtClean="0"/>
              <a:t>12/21/21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6F05E-0D27-2447-8C6C-2E05E87528F0}" type="slidenum">
              <a:rPr lang="en-US" smtClean="0"/>
              <a:t>‹#›</a:t>
            </a:fld>
            <a:endParaRPr lang="en-US" dirty="0"/>
          </a:p>
        </p:txBody>
      </p:sp>
    </p:spTree>
    <p:extLst>
      <p:ext uri="{BB962C8B-B14F-4D97-AF65-F5344CB8AC3E}">
        <p14:creationId xmlns:p14="http://schemas.microsoft.com/office/powerpoint/2010/main" val="3723043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Insert best practices doc or any resource your participants may feel comfortable with </a:t>
            </a:r>
          </a:p>
        </p:txBody>
      </p:sp>
      <p:sp>
        <p:nvSpPr>
          <p:cNvPr id="4" name="Slide Number Placeholder 3"/>
          <p:cNvSpPr>
            <a:spLocks noGrp="1"/>
          </p:cNvSpPr>
          <p:nvPr>
            <p:ph type="sldNum" sz="quarter" idx="5"/>
          </p:nvPr>
        </p:nvSpPr>
        <p:spPr/>
        <p:txBody>
          <a:bodyPr/>
          <a:lstStyle/>
          <a:p>
            <a:fld id="{2D16F05E-0D27-2447-8C6C-2E05E87528F0}" type="slidenum">
              <a:rPr lang="en-US" smtClean="0"/>
              <a:t>8</a:t>
            </a:fld>
            <a:endParaRPr lang="en-US" dirty="0"/>
          </a:p>
        </p:txBody>
      </p:sp>
    </p:spTree>
    <p:extLst>
      <p:ext uri="{BB962C8B-B14F-4D97-AF65-F5344CB8AC3E}">
        <p14:creationId xmlns:p14="http://schemas.microsoft.com/office/powerpoint/2010/main" val="133218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AF58-6D26-9747-BC80-5F2EDFD484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B9D07F-B01A-2544-83AB-3B3C90556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24E19C-DCF8-A843-8EC8-C3BD0FE2ABAC}"/>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5" name="Footer Placeholder 4">
            <a:extLst>
              <a:ext uri="{FF2B5EF4-FFF2-40B4-BE49-F238E27FC236}">
                <a16:creationId xmlns:a16="http://schemas.microsoft.com/office/drawing/2014/main" id="{5B06ECB2-DA71-F747-B763-9B7B439D39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82634D-79BC-284C-AB32-E7568A98D05A}"/>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304073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0394-C40F-1C49-A6F3-88A6A164E0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DFB25C-6817-2944-B1D7-A8C9F07EC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15DB5-25A6-0E47-9F94-7F8FC86DC401}"/>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5" name="Footer Placeholder 4">
            <a:extLst>
              <a:ext uri="{FF2B5EF4-FFF2-40B4-BE49-F238E27FC236}">
                <a16:creationId xmlns:a16="http://schemas.microsoft.com/office/drawing/2014/main" id="{8B8268E5-3BB4-E348-95E0-2A92AF68D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DCC51E-7ECA-B843-9FCF-753E043904FB}"/>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385266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76CA5-21AC-2946-8E27-30BE2E2C16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55903-44C7-6A4C-A533-1611BC5D80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5E602-7614-D24E-B939-E19DE2C9EFA5}"/>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5" name="Footer Placeholder 4">
            <a:extLst>
              <a:ext uri="{FF2B5EF4-FFF2-40B4-BE49-F238E27FC236}">
                <a16:creationId xmlns:a16="http://schemas.microsoft.com/office/drawing/2014/main" id="{B7B271FB-66B3-F344-8792-45E281A0EA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33AB80-6719-674A-8F1B-E4AA516EBFB7}"/>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4234878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p:spPr>
        <p:txBody>
          <a:bodyPr/>
          <a:lstStyle/>
          <a:p>
            <a:endParaRPr lang="id-ID" dirty="0"/>
          </a:p>
        </p:txBody>
      </p:sp>
    </p:spTree>
    <p:extLst>
      <p:ext uri="{BB962C8B-B14F-4D97-AF65-F5344CB8AC3E}">
        <p14:creationId xmlns:p14="http://schemas.microsoft.com/office/powerpoint/2010/main" val="239585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4368800"/>
          </a:xfrm>
        </p:spPr>
        <p:txBody>
          <a:bodyPr/>
          <a:lstStyle/>
          <a:p>
            <a:endParaRPr lang="id-ID" dirty="0"/>
          </a:p>
        </p:txBody>
      </p:sp>
    </p:spTree>
    <p:extLst>
      <p:ext uri="{BB962C8B-B14F-4D97-AF65-F5344CB8AC3E}">
        <p14:creationId xmlns:p14="http://schemas.microsoft.com/office/powerpoint/2010/main" val="3082017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73800" y="0"/>
            <a:ext cx="5918200" cy="6858000"/>
          </a:xfrm>
        </p:spPr>
        <p:txBody>
          <a:bodyPr/>
          <a:lstStyle/>
          <a:p>
            <a:endParaRPr lang="id-ID" dirty="0"/>
          </a:p>
        </p:txBody>
      </p:sp>
    </p:spTree>
    <p:extLst>
      <p:ext uri="{BB962C8B-B14F-4D97-AF65-F5344CB8AC3E}">
        <p14:creationId xmlns:p14="http://schemas.microsoft.com/office/powerpoint/2010/main" val="1266916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295400"/>
            <a:ext cx="12192000" cy="4165600"/>
          </a:xfrm>
        </p:spPr>
        <p:txBody>
          <a:bodyPr/>
          <a:lstStyle/>
          <a:p>
            <a:endParaRPr lang="id-ID" dirty="0"/>
          </a:p>
        </p:txBody>
      </p:sp>
    </p:spTree>
    <p:extLst>
      <p:ext uri="{BB962C8B-B14F-4D97-AF65-F5344CB8AC3E}">
        <p14:creationId xmlns:p14="http://schemas.microsoft.com/office/powerpoint/2010/main" val="2438155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5918200" cy="6858000"/>
          </a:xfrm>
        </p:spPr>
        <p:txBody>
          <a:bodyPr/>
          <a:lstStyle/>
          <a:p>
            <a:endParaRPr lang="id-ID" dirty="0"/>
          </a:p>
        </p:txBody>
      </p:sp>
    </p:spTree>
    <p:extLst>
      <p:ext uri="{BB962C8B-B14F-4D97-AF65-F5344CB8AC3E}">
        <p14:creationId xmlns:p14="http://schemas.microsoft.com/office/powerpoint/2010/main" val="3918384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 picture containing text, screen&#10;&#10;Description automatically generated">
            <a:extLst>
              <a:ext uri="{FF2B5EF4-FFF2-40B4-BE49-F238E27FC236}">
                <a16:creationId xmlns:a16="http://schemas.microsoft.com/office/drawing/2014/main" id="{8563EAD0-B441-D448-98E3-54FE7A071D6C}"/>
              </a:ext>
            </a:extLst>
          </p:cNvPr>
          <p:cNvPicPr>
            <a:picLocks noChangeAspect="1"/>
          </p:cNvPicPr>
          <p:nvPr userDrawn="1"/>
        </p:nvPicPr>
        <p:blipFill>
          <a:blip r:embed="rId2"/>
          <a:stretch>
            <a:fillRect/>
          </a:stretch>
        </p:blipFill>
        <p:spPr>
          <a:xfrm>
            <a:off x="1771694" y="1209675"/>
            <a:ext cx="7620000" cy="5283200"/>
          </a:xfrm>
          <a:prstGeom prst="rect">
            <a:avLst/>
          </a:prstGeom>
        </p:spPr>
      </p:pic>
      <p:sp>
        <p:nvSpPr>
          <p:cNvPr id="18" name="Rectangle 17">
            <a:extLst>
              <a:ext uri="{FF2B5EF4-FFF2-40B4-BE49-F238E27FC236}">
                <a16:creationId xmlns:a16="http://schemas.microsoft.com/office/drawing/2014/main" id="{5B092420-4391-A343-A4D9-58C2E44093F2}"/>
              </a:ext>
            </a:extLst>
          </p:cNvPr>
          <p:cNvSpPr/>
          <p:nvPr userDrawn="1"/>
        </p:nvSpPr>
        <p:spPr>
          <a:xfrm>
            <a:off x="3332206" y="2440686"/>
            <a:ext cx="4498975" cy="281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E70BC7-0958-3F41-9B7D-7FBA4E8304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5A0DD9-64CB-9146-B107-34E28E203E15}"/>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4" name="Footer Placeholder 3">
            <a:extLst>
              <a:ext uri="{FF2B5EF4-FFF2-40B4-BE49-F238E27FC236}">
                <a16:creationId xmlns:a16="http://schemas.microsoft.com/office/drawing/2014/main" id="{98F0CCB1-FE19-2347-B758-19CFC0AB02C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C854AB-2DC4-0D40-8D78-9440F6F43E2E}"/>
              </a:ext>
            </a:extLst>
          </p:cNvPr>
          <p:cNvSpPr>
            <a:spLocks noGrp="1"/>
          </p:cNvSpPr>
          <p:nvPr>
            <p:ph type="sldNum" sz="quarter" idx="12"/>
          </p:nvPr>
        </p:nvSpPr>
        <p:spPr/>
        <p:txBody>
          <a:bodyPr/>
          <a:lstStyle/>
          <a:p>
            <a:fld id="{C3F80616-775A-E542-B188-A8E45F67355C}" type="slidenum">
              <a:rPr lang="en-US" smtClean="0"/>
              <a:t>‹#›</a:t>
            </a:fld>
            <a:endParaRPr lang="en-US" dirty="0"/>
          </a:p>
        </p:txBody>
      </p:sp>
      <p:sp>
        <p:nvSpPr>
          <p:cNvPr id="8" name="Picture Placeholder 7">
            <a:extLst>
              <a:ext uri="{FF2B5EF4-FFF2-40B4-BE49-F238E27FC236}">
                <a16:creationId xmlns:a16="http://schemas.microsoft.com/office/drawing/2014/main" id="{7F8DB68D-E623-2142-BD68-6E5EB3BFC576}"/>
              </a:ext>
            </a:extLst>
          </p:cNvPr>
          <p:cNvSpPr>
            <a:spLocks noGrp="1"/>
          </p:cNvSpPr>
          <p:nvPr>
            <p:ph type="pic" sz="quarter" idx="13"/>
          </p:nvPr>
        </p:nvSpPr>
        <p:spPr>
          <a:xfrm>
            <a:off x="3332206" y="2440686"/>
            <a:ext cx="4498975" cy="2816225"/>
          </a:xfrm>
        </p:spPr>
        <p:txBody>
          <a:bodyPr/>
          <a:lstStyle/>
          <a:p>
            <a:endParaRPr lang="en-US" dirty="0"/>
          </a:p>
        </p:txBody>
      </p:sp>
      <p:pic>
        <p:nvPicPr>
          <p:cNvPr id="10" name="Picture 9" descr="Icon&#10;&#10;Description automatically generated">
            <a:extLst>
              <a:ext uri="{FF2B5EF4-FFF2-40B4-BE49-F238E27FC236}">
                <a16:creationId xmlns:a16="http://schemas.microsoft.com/office/drawing/2014/main" id="{E16DEAD7-85AA-2148-8A3F-CDD87A01DD28}"/>
              </a:ext>
            </a:extLst>
          </p:cNvPr>
          <p:cNvPicPr>
            <a:picLocks noChangeAspect="1"/>
          </p:cNvPicPr>
          <p:nvPr userDrawn="1"/>
        </p:nvPicPr>
        <p:blipFill rotWithShape="1">
          <a:blip r:embed="rId3"/>
          <a:srcRect l="8679" r="45906" b="13191"/>
          <a:stretch/>
        </p:blipFill>
        <p:spPr>
          <a:xfrm>
            <a:off x="7544684" y="2849333"/>
            <a:ext cx="1976217" cy="3136432"/>
          </a:xfrm>
          <a:prstGeom prst="rect">
            <a:avLst/>
          </a:prstGeom>
        </p:spPr>
      </p:pic>
      <p:sp>
        <p:nvSpPr>
          <p:cNvPr id="17" name="Picture Placeholder 16">
            <a:extLst>
              <a:ext uri="{FF2B5EF4-FFF2-40B4-BE49-F238E27FC236}">
                <a16:creationId xmlns:a16="http://schemas.microsoft.com/office/drawing/2014/main" id="{8EBD8B83-2A6C-0047-AE8B-EDCB25712879}"/>
              </a:ext>
            </a:extLst>
          </p:cNvPr>
          <p:cNvSpPr>
            <a:spLocks noGrp="1"/>
          </p:cNvSpPr>
          <p:nvPr>
            <p:ph type="pic" sz="quarter" idx="14"/>
          </p:nvPr>
        </p:nvSpPr>
        <p:spPr>
          <a:xfrm>
            <a:off x="7907867" y="3220652"/>
            <a:ext cx="1146313" cy="2520592"/>
          </a:xfrm>
          <a:custGeom>
            <a:avLst/>
            <a:gdLst>
              <a:gd name="connsiteX0" fmla="*/ 118229 w 1229211"/>
              <a:gd name="connsiteY0" fmla="*/ 0 h 2503488"/>
              <a:gd name="connsiteX1" fmla="*/ 1143593 w 1229211"/>
              <a:gd name="connsiteY1" fmla="*/ 0 h 2503488"/>
              <a:gd name="connsiteX2" fmla="*/ 1200224 w 1229211"/>
              <a:gd name="connsiteY2" fmla="*/ 38182 h 2503488"/>
              <a:gd name="connsiteX3" fmla="*/ 1229211 w 1229211"/>
              <a:gd name="connsiteY3" fmla="*/ 81175 h 2503488"/>
              <a:gd name="connsiteX4" fmla="*/ 1229211 w 1229211"/>
              <a:gd name="connsiteY4" fmla="*/ 2422312 h 2503488"/>
              <a:gd name="connsiteX5" fmla="*/ 1200224 w 1229211"/>
              <a:gd name="connsiteY5" fmla="*/ 2465306 h 2503488"/>
              <a:gd name="connsiteX6" fmla="*/ 1143592 w 1229211"/>
              <a:gd name="connsiteY6" fmla="*/ 2503488 h 2503488"/>
              <a:gd name="connsiteX7" fmla="*/ 118230 w 1229211"/>
              <a:gd name="connsiteY7" fmla="*/ 2503488 h 2503488"/>
              <a:gd name="connsiteX8" fmla="*/ 61598 w 1229211"/>
              <a:gd name="connsiteY8" fmla="*/ 2465306 h 2503488"/>
              <a:gd name="connsiteX9" fmla="*/ 0 w 1229211"/>
              <a:gd name="connsiteY9" fmla="*/ 2316595 h 2503488"/>
              <a:gd name="connsiteX10" fmla="*/ 0 w 1229211"/>
              <a:gd name="connsiteY10" fmla="*/ 186892 h 2503488"/>
              <a:gd name="connsiteX11" fmla="*/ 61598 w 1229211"/>
              <a:gd name="connsiteY11" fmla="*/ 38182 h 2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211" h="2503488">
                <a:moveTo>
                  <a:pt x="118229" y="0"/>
                </a:moveTo>
                <a:lnTo>
                  <a:pt x="1143593" y="0"/>
                </a:lnTo>
                <a:lnTo>
                  <a:pt x="1200224" y="38182"/>
                </a:lnTo>
                <a:lnTo>
                  <a:pt x="1229211" y="81175"/>
                </a:lnTo>
                <a:lnTo>
                  <a:pt x="1229211" y="2422312"/>
                </a:lnTo>
                <a:lnTo>
                  <a:pt x="1200224" y="2465306"/>
                </a:lnTo>
                <a:lnTo>
                  <a:pt x="1143592" y="2503488"/>
                </a:lnTo>
                <a:lnTo>
                  <a:pt x="118230" y="2503488"/>
                </a:lnTo>
                <a:lnTo>
                  <a:pt x="61598" y="2465306"/>
                </a:lnTo>
                <a:cubicBezTo>
                  <a:pt x="23540" y="2427247"/>
                  <a:pt x="0" y="2374670"/>
                  <a:pt x="0" y="2316595"/>
                </a:cubicBezTo>
                <a:lnTo>
                  <a:pt x="0" y="186892"/>
                </a:lnTo>
                <a:cubicBezTo>
                  <a:pt x="0" y="128817"/>
                  <a:pt x="23540" y="76240"/>
                  <a:pt x="61598" y="38182"/>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19356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1B7B-2E89-A446-B998-6550CF981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AA94B-AE10-EE4F-8AC1-C545A30485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9DC90-1539-A94D-9245-153FA69E24E4}"/>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5" name="Footer Placeholder 4">
            <a:extLst>
              <a:ext uri="{FF2B5EF4-FFF2-40B4-BE49-F238E27FC236}">
                <a16:creationId xmlns:a16="http://schemas.microsoft.com/office/drawing/2014/main" id="{07C9355C-C804-464D-A779-D93DA87304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C53B54-071A-0D43-BBDC-9E95732DBEB7}"/>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41633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543B-E54F-3943-87F1-425D14E36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57BCBF-6D68-2346-A5BB-B07D0FC1C8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09B24E-E045-CD42-A140-3760288EE0C7}"/>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5" name="Footer Placeholder 4">
            <a:extLst>
              <a:ext uri="{FF2B5EF4-FFF2-40B4-BE49-F238E27FC236}">
                <a16:creationId xmlns:a16="http://schemas.microsoft.com/office/drawing/2014/main" id="{A56EACFA-B478-504A-85D4-F92B4A69B1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143A15-455F-4A4F-A91A-D81789E056B3}"/>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375928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B2A4-7BEC-3C43-BE4C-342B59400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54742-3953-0D4E-A668-694397C0DC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C57F38-B15B-AE40-ADB6-00493B5C0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B6C2F3-FAC7-894C-BD67-E12B503BF8AF}"/>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6" name="Footer Placeholder 5">
            <a:extLst>
              <a:ext uri="{FF2B5EF4-FFF2-40B4-BE49-F238E27FC236}">
                <a16:creationId xmlns:a16="http://schemas.microsoft.com/office/drawing/2014/main" id="{12E60F56-B6C8-D04E-9729-53F64BCFE4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01F69B-3085-4A40-95DA-885C99D46431}"/>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359774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9E89-20F8-0F4D-8610-82A0AE697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32C19D-C901-8D43-9B51-056BFAEC6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79DA8-81F5-E849-836C-CCB988602B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8860C5-D699-6F43-A622-9070E92676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A1FF8-2462-074B-8645-6E42B9947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E4401-E5FB-B54E-98A4-BD17C6931B96}"/>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8" name="Footer Placeholder 7">
            <a:extLst>
              <a:ext uri="{FF2B5EF4-FFF2-40B4-BE49-F238E27FC236}">
                <a16:creationId xmlns:a16="http://schemas.microsoft.com/office/drawing/2014/main" id="{BBE3BC31-823A-7F49-B56A-656B0A742C5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B2904A7-A7A2-0D4D-826E-8AC52FCE4A44}"/>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4074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D12A-251C-7345-808F-A25832401D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4D62A-B489-0D47-AE45-DE052F7EB644}"/>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4" name="Footer Placeholder 3">
            <a:extLst>
              <a:ext uri="{FF2B5EF4-FFF2-40B4-BE49-F238E27FC236}">
                <a16:creationId xmlns:a16="http://schemas.microsoft.com/office/drawing/2014/main" id="{51E67069-2148-254D-9550-4A125A72C8D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3D0BB-42E7-7947-92F1-D56B2B712284}"/>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120699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E85B6-6975-D246-B986-47DE82513773}"/>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3" name="Footer Placeholder 2">
            <a:extLst>
              <a:ext uri="{FF2B5EF4-FFF2-40B4-BE49-F238E27FC236}">
                <a16:creationId xmlns:a16="http://schemas.microsoft.com/office/drawing/2014/main" id="{291E091B-1D86-984F-82E9-C075F7BFB8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B3DE1A-49D6-C643-BAED-7F59B716EBD4}"/>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73954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2149-E4B9-014C-A134-368D0E043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6BB0B-A9B4-3440-9C00-60ADCA54F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365A29-9DF8-5147-BB10-234E13B67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AE6C78-6415-524B-ADC8-0776A8BF983F}"/>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6" name="Footer Placeholder 5">
            <a:extLst>
              <a:ext uri="{FF2B5EF4-FFF2-40B4-BE49-F238E27FC236}">
                <a16:creationId xmlns:a16="http://schemas.microsoft.com/office/drawing/2014/main" id="{BCF2DE35-0927-1048-B38E-1DFB831797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146624-BA36-BA4B-B2EC-C722044FA0B8}"/>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104408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4B3A-7AA4-3140-88FB-6AC147F23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11DB7C-7258-B64A-8472-EF02D6599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880FC4D-A3CF-9440-BC27-007942C99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FFA8AB-F141-A249-ACE6-329BBCC104F2}"/>
              </a:ext>
            </a:extLst>
          </p:cNvPr>
          <p:cNvSpPr>
            <a:spLocks noGrp="1"/>
          </p:cNvSpPr>
          <p:nvPr>
            <p:ph type="dt" sz="half" idx="10"/>
          </p:nvPr>
        </p:nvSpPr>
        <p:spPr/>
        <p:txBody>
          <a:bodyPr/>
          <a:lstStyle/>
          <a:p>
            <a:fld id="{A741D884-8C27-CA41-A2F7-1C95E910D8F9}" type="datetimeFigureOut">
              <a:rPr lang="en-US" smtClean="0"/>
              <a:t>12/21/21</a:t>
            </a:fld>
            <a:endParaRPr lang="en-US" dirty="0"/>
          </a:p>
        </p:txBody>
      </p:sp>
      <p:sp>
        <p:nvSpPr>
          <p:cNvPr id="6" name="Footer Placeholder 5">
            <a:extLst>
              <a:ext uri="{FF2B5EF4-FFF2-40B4-BE49-F238E27FC236}">
                <a16:creationId xmlns:a16="http://schemas.microsoft.com/office/drawing/2014/main" id="{B8D796AF-6454-8540-93AE-F11FE987BC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502B98-5F2C-6B4B-8F9A-F39EF8678AEB}"/>
              </a:ext>
            </a:extLst>
          </p:cNvPr>
          <p:cNvSpPr>
            <a:spLocks noGrp="1"/>
          </p:cNvSpPr>
          <p:nvPr>
            <p:ph type="sldNum" sz="quarter" idx="12"/>
          </p:nvPr>
        </p:nvSpPr>
        <p:spPr/>
        <p:txBody>
          <a:bodyPr/>
          <a:lstStyle/>
          <a:p>
            <a:fld id="{C3F80616-775A-E542-B188-A8E45F67355C}" type="slidenum">
              <a:rPr lang="en-US" smtClean="0"/>
              <a:t>‹#›</a:t>
            </a:fld>
            <a:endParaRPr lang="en-US" dirty="0"/>
          </a:p>
        </p:txBody>
      </p:sp>
    </p:spTree>
    <p:extLst>
      <p:ext uri="{BB962C8B-B14F-4D97-AF65-F5344CB8AC3E}">
        <p14:creationId xmlns:p14="http://schemas.microsoft.com/office/powerpoint/2010/main" val="201358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32509-F864-3A45-A441-A2450CD791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AA2410-1781-A44D-A30D-B42FB821F7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3EA4D-C973-D049-A81F-0D2A377B3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1D884-8C27-CA41-A2F7-1C95E910D8F9}" type="datetimeFigureOut">
              <a:rPr lang="en-US" smtClean="0"/>
              <a:t>12/21/21</a:t>
            </a:fld>
            <a:endParaRPr lang="en-US" dirty="0"/>
          </a:p>
        </p:txBody>
      </p:sp>
      <p:sp>
        <p:nvSpPr>
          <p:cNvPr id="5" name="Footer Placeholder 4">
            <a:extLst>
              <a:ext uri="{FF2B5EF4-FFF2-40B4-BE49-F238E27FC236}">
                <a16:creationId xmlns:a16="http://schemas.microsoft.com/office/drawing/2014/main" id="{BB51805D-099D-A74E-8532-F246D74A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223CDDE-85BC-4E42-9F82-1FA5EDD7DD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80616-775A-E542-B188-A8E45F67355C}" type="slidenum">
              <a:rPr lang="en-US" smtClean="0"/>
              <a:t>‹#›</a:t>
            </a:fld>
            <a:endParaRPr lang="en-US" dirty="0"/>
          </a:p>
        </p:txBody>
      </p:sp>
    </p:spTree>
    <p:extLst>
      <p:ext uri="{BB962C8B-B14F-4D97-AF65-F5344CB8AC3E}">
        <p14:creationId xmlns:p14="http://schemas.microsoft.com/office/powerpoint/2010/main" val="320102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hyperlink" Target="https://chronus.com/blog/how-to-be-a-good-mentor" TargetMode="External"/><Relationship Id="rId7"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hyperlink" Target="https://hbr.org/2018/07/how-to-mentor-someone-who-doesnt-know-what-their-career-goals-should-be" TargetMode="External"/><Relationship Id="rId4" Type="http://schemas.openxmlformats.org/officeDocument/2006/relationships/hyperlink" Target="https://chronus.com/blog/how-to-become-a-successful-mentee" TargetMode="Externa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window&#10;&#10;Description automatically generated">
            <a:extLst>
              <a:ext uri="{FF2B5EF4-FFF2-40B4-BE49-F238E27FC236}">
                <a16:creationId xmlns:a16="http://schemas.microsoft.com/office/drawing/2014/main" id="{CB717663-833C-9043-9620-078BBF510BF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0" name="Rectangle 9"/>
          <p:cNvSpPr/>
          <p:nvPr/>
        </p:nvSpPr>
        <p:spPr>
          <a:xfrm>
            <a:off x="-7257" y="0"/>
            <a:ext cx="12199257" cy="685800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latin typeface="Shorelines Script Bold" panose="02000500000000000000" pitchFamily="2" charset="0"/>
            </a:endParaRPr>
          </a:p>
        </p:txBody>
      </p:sp>
      <p:sp>
        <p:nvSpPr>
          <p:cNvPr id="7" name="Subtitle 2"/>
          <p:cNvSpPr txBox="1">
            <a:spLocks/>
          </p:cNvSpPr>
          <p:nvPr/>
        </p:nvSpPr>
        <p:spPr>
          <a:xfrm>
            <a:off x="1536257" y="2440403"/>
            <a:ext cx="9129010" cy="197719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id-ID" sz="13800" b="1" spc="300" dirty="0">
                <a:solidFill>
                  <a:schemeClr val="bg1">
                    <a:lumMod val="95000"/>
                  </a:schemeClr>
                </a:solidFill>
                <a:latin typeface="Century Gothic" panose="020B0502020202020204" pitchFamily="34" charset="0"/>
                <a:ea typeface="Lato" panose="020F0502020204030203" pitchFamily="34" charset="0"/>
                <a:cs typeface="Lato" panose="020F0502020204030203" pitchFamily="34" charset="0"/>
              </a:rPr>
              <a:t>Company</a:t>
            </a:r>
          </a:p>
        </p:txBody>
      </p:sp>
      <p:sp>
        <p:nvSpPr>
          <p:cNvPr id="8" name="Subtitle 2"/>
          <p:cNvSpPr txBox="1">
            <a:spLocks/>
          </p:cNvSpPr>
          <p:nvPr/>
        </p:nvSpPr>
        <p:spPr>
          <a:xfrm>
            <a:off x="3857859" y="634129"/>
            <a:ext cx="4485806" cy="2955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1800" spc="1200" dirty="0">
                <a:solidFill>
                  <a:schemeClr val="bg1"/>
                </a:solidFill>
                <a:latin typeface="Century Gothic" panose="020B0502020202020204" pitchFamily="34" charset="0"/>
              </a:rPr>
              <a:t>Mentoring at</a:t>
            </a:r>
          </a:p>
        </p:txBody>
      </p:sp>
      <p:sp>
        <p:nvSpPr>
          <p:cNvPr id="9" name="Rectangle 8"/>
          <p:cNvSpPr/>
          <p:nvPr/>
        </p:nvSpPr>
        <p:spPr>
          <a:xfrm>
            <a:off x="3215339" y="5925833"/>
            <a:ext cx="5761321" cy="298543"/>
          </a:xfrm>
          <a:prstGeom prst="rect">
            <a:avLst/>
          </a:prstGeom>
        </p:spPr>
        <p:txBody>
          <a:bodyPr wrap="square">
            <a:spAutoFit/>
          </a:bodyPr>
          <a:lstStyle/>
          <a:p>
            <a:pPr algn="ctr">
              <a:lnSpc>
                <a:spcPct val="150000"/>
              </a:lnSpc>
            </a:pPr>
            <a:r>
              <a:rPr lang="id-ID" sz="1000" i="0" spc="3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Information</a:t>
            </a:r>
            <a:r>
              <a:rPr lang="id-ID" sz="1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Session</a:t>
            </a:r>
          </a:p>
        </p:txBody>
      </p:sp>
      <p:pic>
        <p:nvPicPr>
          <p:cNvPr id="6" name="Picture 5" descr="Text&#10;&#10;Description automatically generated with low confidence">
            <a:extLst>
              <a:ext uri="{FF2B5EF4-FFF2-40B4-BE49-F238E27FC236}">
                <a16:creationId xmlns:a16="http://schemas.microsoft.com/office/drawing/2014/main" id="{7448AD75-A17C-384F-80F2-4E9F894E819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sp>
        <p:nvSpPr>
          <p:cNvPr id="11" name="Subtitle 2">
            <a:extLst>
              <a:ext uri="{FF2B5EF4-FFF2-40B4-BE49-F238E27FC236}">
                <a16:creationId xmlns:a16="http://schemas.microsoft.com/office/drawing/2014/main" id="{81FE7399-AF08-AA45-B04E-791B914FEA52}"/>
              </a:ext>
            </a:extLst>
          </p:cNvPr>
          <p:cNvSpPr txBox="1">
            <a:spLocks/>
          </p:cNvSpPr>
          <p:nvPr/>
        </p:nvSpPr>
        <p:spPr>
          <a:xfrm>
            <a:off x="8769246" y="567866"/>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Change background to your company colors</a:t>
            </a:r>
          </a:p>
        </p:txBody>
      </p:sp>
    </p:spTree>
    <p:extLst>
      <p:ext uri="{BB962C8B-B14F-4D97-AF65-F5344CB8AC3E}">
        <p14:creationId xmlns:p14="http://schemas.microsoft.com/office/powerpoint/2010/main" val="181872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2804290-92D9-434D-A656-F0118B581D2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0321" b="22722"/>
          <a:stretch/>
        </p:blipFill>
        <p:spPr>
          <a:xfrm>
            <a:off x="0" y="0"/>
            <a:ext cx="12192000" cy="3826042"/>
          </a:xfrm>
        </p:spPr>
      </p:pic>
      <p:sp>
        <p:nvSpPr>
          <p:cNvPr id="6" name="Rectangle 5"/>
          <p:cNvSpPr/>
          <p:nvPr/>
        </p:nvSpPr>
        <p:spPr>
          <a:xfrm>
            <a:off x="0" y="-16624"/>
            <a:ext cx="12192000" cy="3842666"/>
          </a:xfrm>
          <a:prstGeom prst="rect">
            <a:avLst/>
          </a:prstGeom>
          <a:solidFill>
            <a:schemeClr val="accent1">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9" name="Subtitle 2"/>
          <p:cNvSpPr txBox="1">
            <a:spLocks/>
          </p:cNvSpPr>
          <p:nvPr/>
        </p:nvSpPr>
        <p:spPr>
          <a:xfrm>
            <a:off x="7170057" y="1828800"/>
            <a:ext cx="4788521" cy="15521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spc="300" dirty="0">
                <a:solidFill>
                  <a:schemeClr val="bg1"/>
                </a:solidFill>
                <a:latin typeface="Century Gothic" panose="020B0502020202020204" pitchFamily="34" charset="0"/>
                <a:ea typeface="Lato Light" panose="020F0502020204030203" pitchFamily="34" charset="0"/>
                <a:cs typeface="Lato Light" panose="020F0502020204030203" pitchFamily="34" charset="0"/>
              </a:rPr>
              <a:t>Why mentoring is important</a:t>
            </a:r>
            <a:endParaRPr lang="en-US" sz="3600" b="1" strike="sngStrike" spc="300" dirty="0">
              <a:solidFill>
                <a:schemeClr val="bg1"/>
              </a:solidFill>
              <a:latin typeface="Century Gothic" panose="020B0502020202020204" pitchFamily="34" charset="0"/>
              <a:ea typeface="Lato Light" panose="020F0502020204030203" pitchFamily="34" charset="0"/>
              <a:cs typeface="Lato Light" panose="020F0502020204030203" pitchFamily="34" charset="0"/>
            </a:endParaRPr>
          </a:p>
        </p:txBody>
      </p:sp>
      <p:sp>
        <p:nvSpPr>
          <p:cNvPr id="21" name="Rectangle 20"/>
          <p:cNvSpPr/>
          <p:nvPr/>
        </p:nvSpPr>
        <p:spPr>
          <a:xfrm>
            <a:off x="691421" y="4447817"/>
            <a:ext cx="5320765" cy="1673728"/>
          </a:xfrm>
          <a:prstGeom prst="rect">
            <a:avLst/>
          </a:prstGeom>
        </p:spPr>
        <p:txBody>
          <a:bodyPr wrap="square">
            <a:spAutoFit/>
          </a:bodyPr>
          <a:lstStyle/>
          <a:p>
            <a:pPr marL="171450" indent="-171450">
              <a:lnSpc>
                <a:spcPct val="150000"/>
              </a:lnSpc>
              <a:buFont typeface="Arial" panose="020B0604020202020204" pitchFamily="34" charset="0"/>
              <a:buChar char="•"/>
            </a:pPr>
            <a:r>
              <a:rPr lang="id-ID" sz="1400" dirty="0">
                <a:latin typeface="Open Sans" panose="020B0606030504020204" pitchFamily="34" charset="0"/>
                <a:ea typeface="Open Sans" panose="020B0606030504020204" pitchFamily="34" charset="0"/>
                <a:cs typeface="Open Sans" panose="020B0606030504020204" pitchFamily="34" charset="0"/>
              </a:rPr>
              <a:t>netus nibh aliquet, porttitor ligula justo libero vivamus porttitor dolor, conubia mollit. Sapien nam </a:t>
            </a:r>
          </a:p>
          <a:p>
            <a:pPr marL="171450" indent="-171450">
              <a:lnSpc>
                <a:spcPct val="150000"/>
              </a:lnSpc>
              <a:buFont typeface="Arial" panose="020B0604020202020204" pitchFamily="34" charset="0"/>
              <a:buChar char="•"/>
            </a:pPr>
            <a:r>
              <a:rPr lang="id-ID" sz="1400" dirty="0">
                <a:latin typeface="Open Sans" panose="020B0606030504020204" pitchFamily="34" charset="0"/>
                <a:ea typeface="Open Sans" panose="020B0606030504020204" pitchFamily="34" charset="0"/>
                <a:cs typeface="Open Sans" panose="020B0606030504020204" pitchFamily="34" charset="0"/>
              </a:rPr>
              <a:t>suspendisse, tincidunt eget ante tincidunt, eros in auctor fringilla praesent at diam. In et quam est eget mi. </a:t>
            </a:r>
          </a:p>
          <a:p>
            <a:pPr marL="171450" indent="-171450">
              <a:lnSpc>
                <a:spcPct val="150000"/>
              </a:lnSpc>
              <a:buFont typeface="Arial" panose="020B0604020202020204" pitchFamily="34" charset="0"/>
              <a:buChar char="•"/>
            </a:pPr>
            <a:r>
              <a:rPr lang="id-ID" sz="1400" dirty="0">
                <a:latin typeface="Open Sans" panose="020B0606030504020204" pitchFamily="34" charset="0"/>
                <a:ea typeface="Open Sans" panose="020B0606030504020204" pitchFamily="34" charset="0"/>
                <a:cs typeface="Open Sans" panose="020B0606030504020204" pitchFamily="34" charset="0"/>
              </a:rPr>
              <a:t>Pellentesque nunc orci eu enim, </a:t>
            </a:r>
          </a:p>
        </p:txBody>
      </p:sp>
      <p:sp>
        <p:nvSpPr>
          <p:cNvPr id="22" name="Rectangle 21"/>
          <p:cNvSpPr/>
          <p:nvPr/>
        </p:nvSpPr>
        <p:spPr>
          <a:xfrm>
            <a:off x="6550811" y="4447817"/>
            <a:ext cx="5320765" cy="1996893"/>
          </a:xfrm>
          <a:prstGeom prst="rect">
            <a:avLst/>
          </a:prstGeom>
        </p:spPr>
        <p:txBody>
          <a:bodyPr wrap="square">
            <a:spAutoFit/>
          </a:bodyPr>
          <a:lstStyle/>
          <a:p>
            <a:pPr marL="171450" indent="-171450">
              <a:lnSpc>
                <a:spcPct val="150000"/>
              </a:lnSpc>
              <a:buFont typeface="Arial" panose="020B0604020202020204" pitchFamily="34" charset="0"/>
              <a:buChar char="•"/>
            </a:pPr>
            <a:r>
              <a:rPr lang="id-ID" sz="1400" dirty="0">
                <a:latin typeface="Open Sans" panose="020B0606030504020204" pitchFamily="34" charset="0"/>
                <a:ea typeface="Open Sans" panose="020B0606030504020204" pitchFamily="34" charset="0"/>
                <a:cs typeface="Open Sans" panose="020B0606030504020204" pitchFamily="34" charset="0"/>
              </a:rPr>
              <a:t>netus nibh aliquet, porttitor ligula justo libero vivamus porttitor dolor, conubia mollit. Sapien nam suspendisse, tincidunt eget ante tincidunt, eros in auctor fringilla praesent at diam. In et quam est eget mi. </a:t>
            </a:r>
          </a:p>
          <a:p>
            <a:pPr marL="171450" indent="-171450">
              <a:lnSpc>
                <a:spcPct val="150000"/>
              </a:lnSpc>
              <a:buFont typeface="Arial" panose="020B0604020202020204" pitchFamily="34" charset="0"/>
              <a:buChar char="•"/>
            </a:pPr>
            <a:r>
              <a:rPr lang="id-ID" sz="1400" dirty="0">
                <a:latin typeface="Open Sans" panose="020B0606030504020204" pitchFamily="34" charset="0"/>
                <a:ea typeface="Open Sans" panose="020B0606030504020204" pitchFamily="34" charset="0"/>
                <a:cs typeface="Open Sans" panose="020B0606030504020204" pitchFamily="34" charset="0"/>
              </a:rPr>
              <a:t>Pellentesque nunc orci eu enim, eget in fringilla vitae, et eros praesent dolor porttitor. Lacinia lectus</a:t>
            </a:r>
          </a:p>
        </p:txBody>
      </p:sp>
      <p:pic>
        <p:nvPicPr>
          <p:cNvPr id="9" name="Picture 8" descr="Text&#10;&#10;Description automatically generated with low confidence">
            <a:extLst>
              <a:ext uri="{FF2B5EF4-FFF2-40B4-BE49-F238E27FC236}">
                <a16:creationId xmlns:a16="http://schemas.microsoft.com/office/drawing/2014/main" id="{51749BA0-D0B0-C74B-93A4-BD56DCAE25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sp>
        <p:nvSpPr>
          <p:cNvPr id="5" name="TextBox 4">
            <a:extLst>
              <a:ext uri="{FF2B5EF4-FFF2-40B4-BE49-F238E27FC236}">
                <a16:creationId xmlns:a16="http://schemas.microsoft.com/office/drawing/2014/main" id="{55F50CC3-0E6E-7C4B-8D9D-3397A284CFAE}"/>
              </a:ext>
            </a:extLst>
          </p:cNvPr>
          <p:cNvSpPr txBox="1"/>
          <p:nvPr/>
        </p:nvSpPr>
        <p:spPr>
          <a:xfrm>
            <a:off x="691420" y="4133711"/>
            <a:ext cx="1297150" cy="338554"/>
          </a:xfrm>
          <a:prstGeom prst="rect">
            <a:avLst/>
          </a:prstGeom>
          <a:noFill/>
        </p:spPr>
        <p:txBody>
          <a:bodyPr wrap="none" rtlCol="0">
            <a:spAutoFit/>
          </a:bodyPr>
          <a:lstStyle/>
          <a:p>
            <a:r>
              <a:rPr lang="en-US" sz="1600" b="1" spc="300" dirty="0">
                <a:latin typeface="Century Gothic" panose="020B0502020202020204" pitchFamily="34" charset="0"/>
              </a:rPr>
              <a:t>Program</a:t>
            </a:r>
          </a:p>
        </p:txBody>
      </p:sp>
      <p:sp>
        <p:nvSpPr>
          <p:cNvPr id="11" name="TextBox 10">
            <a:extLst>
              <a:ext uri="{FF2B5EF4-FFF2-40B4-BE49-F238E27FC236}">
                <a16:creationId xmlns:a16="http://schemas.microsoft.com/office/drawing/2014/main" id="{6FC59C44-5F6C-B843-A7EA-A8329906613B}"/>
              </a:ext>
            </a:extLst>
          </p:cNvPr>
          <p:cNvSpPr txBox="1"/>
          <p:nvPr/>
        </p:nvSpPr>
        <p:spPr>
          <a:xfrm>
            <a:off x="6550812" y="4133711"/>
            <a:ext cx="957313" cy="338554"/>
          </a:xfrm>
          <a:prstGeom prst="rect">
            <a:avLst/>
          </a:prstGeom>
          <a:noFill/>
        </p:spPr>
        <p:txBody>
          <a:bodyPr wrap="none" rtlCol="0">
            <a:spAutoFit/>
          </a:bodyPr>
          <a:lstStyle/>
          <a:p>
            <a:r>
              <a:rPr lang="en-US" sz="1600" b="1" spc="300" dirty="0">
                <a:latin typeface="Century Gothic" panose="020B0502020202020204" pitchFamily="34" charset="0"/>
              </a:rPr>
              <a:t>Goals</a:t>
            </a:r>
          </a:p>
        </p:txBody>
      </p:sp>
      <p:sp>
        <p:nvSpPr>
          <p:cNvPr id="12" name="Subtitle 2">
            <a:extLst>
              <a:ext uri="{FF2B5EF4-FFF2-40B4-BE49-F238E27FC236}">
                <a16:creationId xmlns:a16="http://schemas.microsoft.com/office/drawing/2014/main" id="{DA1DB3DE-8789-1544-B096-BCB7CF85C47F}"/>
              </a:ext>
            </a:extLst>
          </p:cNvPr>
          <p:cNvSpPr txBox="1">
            <a:spLocks/>
          </p:cNvSpPr>
          <p:nvPr/>
        </p:nvSpPr>
        <p:spPr>
          <a:xfrm>
            <a:off x="8769246" y="567866"/>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Change background to your company colors</a:t>
            </a:r>
          </a:p>
        </p:txBody>
      </p:sp>
      <p:sp>
        <p:nvSpPr>
          <p:cNvPr id="13" name="Subtitle 2">
            <a:extLst>
              <a:ext uri="{FF2B5EF4-FFF2-40B4-BE49-F238E27FC236}">
                <a16:creationId xmlns:a16="http://schemas.microsoft.com/office/drawing/2014/main" id="{5C8AEE22-A93E-894E-97FA-95892997820F}"/>
              </a:ext>
            </a:extLst>
          </p:cNvPr>
          <p:cNvSpPr txBox="1">
            <a:spLocks/>
          </p:cNvSpPr>
          <p:nvPr/>
        </p:nvSpPr>
        <p:spPr>
          <a:xfrm>
            <a:off x="2014607" y="4118838"/>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Add Program </a:t>
            </a:r>
          </a:p>
        </p:txBody>
      </p:sp>
      <p:sp>
        <p:nvSpPr>
          <p:cNvPr id="14" name="Subtitle 2">
            <a:extLst>
              <a:ext uri="{FF2B5EF4-FFF2-40B4-BE49-F238E27FC236}">
                <a16:creationId xmlns:a16="http://schemas.microsoft.com/office/drawing/2014/main" id="{37EB37C0-2F1B-2947-9693-04FF938D3EEC}"/>
              </a:ext>
            </a:extLst>
          </p:cNvPr>
          <p:cNvSpPr txBox="1">
            <a:spLocks/>
          </p:cNvSpPr>
          <p:nvPr/>
        </p:nvSpPr>
        <p:spPr>
          <a:xfrm>
            <a:off x="6762758" y="4118015"/>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Add Goals </a:t>
            </a:r>
          </a:p>
        </p:txBody>
      </p:sp>
    </p:spTree>
    <p:extLst>
      <p:ext uri="{BB962C8B-B14F-4D97-AF65-F5344CB8AC3E}">
        <p14:creationId xmlns:p14="http://schemas.microsoft.com/office/powerpoint/2010/main" val="359025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computer, computer, indoor&#10;&#10;Description automatically generated">
            <a:extLst>
              <a:ext uri="{FF2B5EF4-FFF2-40B4-BE49-F238E27FC236}">
                <a16:creationId xmlns:a16="http://schemas.microsoft.com/office/drawing/2014/main" id="{ACF20B2A-3FBE-6940-AFA8-DCCF8097F83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9" name="Rectangle 8"/>
          <p:cNvSpPr/>
          <p:nvPr/>
        </p:nvSpPr>
        <p:spPr>
          <a:xfrm>
            <a:off x="-5991" y="0"/>
            <a:ext cx="12192000" cy="685800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latin typeface="Shorelines Script Bold" panose="02000500000000000000" pitchFamily="2" charset="0"/>
            </a:endParaRPr>
          </a:p>
        </p:txBody>
      </p:sp>
      <p:sp>
        <p:nvSpPr>
          <p:cNvPr id="7" name="Rectangle 6"/>
          <p:cNvSpPr/>
          <p:nvPr/>
        </p:nvSpPr>
        <p:spPr>
          <a:xfrm>
            <a:off x="1419252" y="2966494"/>
            <a:ext cx="9341512" cy="1600438"/>
          </a:xfrm>
          <a:prstGeom prst="rect">
            <a:avLst/>
          </a:prstGeom>
        </p:spPr>
        <p:txBody>
          <a:bodyPr wrap="square">
            <a:spAutoFit/>
          </a:bodyPr>
          <a:lstStyle/>
          <a:p>
            <a:pPr marL="457200" lvl="0" indent="-342900" algn="ctr">
              <a:buClr>
                <a:srgbClr val="FFFFFF"/>
              </a:buClr>
              <a:buSzPct val="100000"/>
              <a:buFont typeface="Netflix Sans"/>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Be available and committed to your relationship</a:t>
            </a:r>
          </a:p>
          <a:p>
            <a:pPr marL="457200" lvl="0" algn="ctr">
              <a:buSzPct val="100000"/>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endParaRPr>
          </a:p>
          <a:p>
            <a:pPr marL="457200" lvl="0" indent="-342900" algn="ctr">
              <a:buClr>
                <a:srgbClr val="FFFFFF"/>
              </a:buClr>
              <a:buSzPct val="100000"/>
              <a:buFont typeface="Netflix Sans"/>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Have an open mind and show empathy </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b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endParaRPr>
          </a:p>
          <a:p>
            <a:pPr marL="457200" lvl="0" indent="-342900" algn="ctr">
              <a:buClr>
                <a:srgbClr val="FFFFFF"/>
              </a:buClr>
              <a:buSzPct val="100000"/>
              <a:buFont typeface="Netflix Sans"/>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Set realistic near and long-term expectations</a:t>
            </a:r>
          </a:p>
          <a:p>
            <a:pPr lvl="0" algn="ctr">
              <a:buSzPct val="100000"/>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endParaRPr>
          </a:p>
          <a:p>
            <a:pPr marL="457200" lvl="0" indent="-342900" algn="ctr">
              <a:buClr>
                <a:srgbClr val="FFFFFF"/>
              </a:buClr>
              <a:buSzPct val="100000"/>
              <a:buFont typeface="Netflix Sans"/>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Mentors: Be an active listener and understand the needs and goals of your mentee</a:t>
            </a:r>
          </a:p>
        </p:txBody>
      </p:sp>
      <p:sp>
        <p:nvSpPr>
          <p:cNvPr id="10" name="Subtitle 2"/>
          <p:cNvSpPr txBox="1">
            <a:spLocks/>
          </p:cNvSpPr>
          <p:nvPr/>
        </p:nvSpPr>
        <p:spPr>
          <a:xfrm>
            <a:off x="4600688" y="1597502"/>
            <a:ext cx="2978642" cy="28676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3600" b="1" spc="300" dirty="0">
                <a:solidFill>
                  <a:schemeClr val="bg1"/>
                </a:solidFill>
                <a:latin typeface="Century Gothic" panose="020B0502020202020204" pitchFamily="34" charset="0"/>
                <a:ea typeface="Lato Light" panose="020F0502020204030203" pitchFamily="34" charset="0"/>
                <a:cs typeface="Lato Light" panose="020F0502020204030203" pitchFamily="34" charset="0"/>
              </a:rPr>
              <a:t>Program Guidelines</a:t>
            </a:r>
          </a:p>
        </p:txBody>
      </p:sp>
      <p:pic>
        <p:nvPicPr>
          <p:cNvPr id="11" name="Picture 10" descr="Text&#10;&#10;Description automatically generated with low confidence">
            <a:extLst>
              <a:ext uri="{FF2B5EF4-FFF2-40B4-BE49-F238E27FC236}">
                <a16:creationId xmlns:a16="http://schemas.microsoft.com/office/drawing/2014/main" id="{2F735576-7444-594A-9BC8-CB50CB4FA5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sp>
        <p:nvSpPr>
          <p:cNvPr id="8" name="Subtitle 2">
            <a:extLst>
              <a:ext uri="{FF2B5EF4-FFF2-40B4-BE49-F238E27FC236}">
                <a16:creationId xmlns:a16="http://schemas.microsoft.com/office/drawing/2014/main" id="{D474C852-F28F-2C48-B793-02B61DEF564B}"/>
              </a:ext>
            </a:extLst>
          </p:cNvPr>
          <p:cNvSpPr txBox="1">
            <a:spLocks/>
          </p:cNvSpPr>
          <p:nvPr/>
        </p:nvSpPr>
        <p:spPr>
          <a:xfrm>
            <a:off x="8769246" y="567866"/>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Change background to your company colors</a:t>
            </a:r>
          </a:p>
        </p:txBody>
      </p:sp>
      <p:sp>
        <p:nvSpPr>
          <p:cNvPr id="12" name="Subtitle 2">
            <a:extLst>
              <a:ext uri="{FF2B5EF4-FFF2-40B4-BE49-F238E27FC236}">
                <a16:creationId xmlns:a16="http://schemas.microsoft.com/office/drawing/2014/main" id="{2F6C8A89-F387-6F4D-A48B-1F349AE2E0F5}"/>
              </a:ext>
            </a:extLst>
          </p:cNvPr>
          <p:cNvSpPr txBox="1">
            <a:spLocks/>
          </p:cNvSpPr>
          <p:nvPr/>
        </p:nvSpPr>
        <p:spPr>
          <a:xfrm>
            <a:off x="4466504" y="2293866"/>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Adjust to your program guidelines</a:t>
            </a:r>
          </a:p>
        </p:txBody>
      </p:sp>
    </p:spTree>
    <p:extLst>
      <p:ext uri="{BB962C8B-B14F-4D97-AF65-F5344CB8AC3E}">
        <p14:creationId xmlns:p14="http://schemas.microsoft.com/office/powerpoint/2010/main" val="395599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at a table using a computer&#10;&#10;Description automatically generated with medium confidence">
            <a:extLst>
              <a:ext uri="{FF2B5EF4-FFF2-40B4-BE49-F238E27FC236}">
                <a16:creationId xmlns:a16="http://schemas.microsoft.com/office/drawing/2014/main" id="{F4404E4E-EB97-A342-91BB-B5DDE676D98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220" r="21220"/>
          <a:stretch>
            <a:fillRect/>
          </a:stretch>
        </p:blipFill>
        <p:spPr/>
      </p:pic>
      <p:sp>
        <p:nvSpPr>
          <p:cNvPr id="6" name="Rectangle 5"/>
          <p:cNvSpPr/>
          <p:nvPr/>
        </p:nvSpPr>
        <p:spPr>
          <a:xfrm>
            <a:off x="549154" y="3310391"/>
            <a:ext cx="4911488" cy="3077766"/>
          </a:xfrm>
          <a:prstGeom prst="rect">
            <a:avLst/>
          </a:prstGeom>
        </p:spPr>
        <p:txBody>
          <a:bodyPr wrap="square">
            <a:spAutoFit/>
          </a:bodyPr>
          <a:lstStyle/>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Anyone can be a mentor</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Suggested time commitment</a:t>
            </a:r>
          </a:p>
          <a:p>
            <a:pPr marL="914400" lvl="1" indent="-3048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Meeting 30 minutes weekly or 1 hour biweekly</a:t>
            </a:r>
          </a:p>
          <a:p>
            <a:pPr marL="914400" lvl="1" indent="-3048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Other touchpoints (Slack, email) in between meetings</a:t>
            </a:r>
          </a:p>
          <a:p>
            <a:pPr marL="914400" lvl="1" indent="-3048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Goal &amp; vision setting</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Share your expertise</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Learn from your mentee </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Build our community</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You may not be requested as a mentor in this cycle</a:t>
            </a:r>
            <a:endParaRPr lang="id-ID"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ubtitle 2"/>
          <p:cNvSpPr txBox="1">
            <a:spLocks/>
          </p:cNvSpPr>
          <p:nvPr/>
        </p:nvSpPr>
        <p:spPr>
          <a:xfrm>
            <a:off x="549154" y="1732869"/>
            <a:ext cx="3551791" cy="11575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3600" b="1" spc="300" dirty="0">
                <a:latin typeface="Century Gothic" panose="020B0502020202020204" pitchFamily="34" charset="0"/>
              </a:rPr>
              <a:t>Mentor Expectations</a:t>
            </a:r>
          </a:p>
        </p:txBody>
      </p:sp>
      <p:sp>
        <p:nvSpPr>
          <p:cNvPr id="8" name="Rectangle 7"/>
          <p:cNvSpPr/>
          <p:nvPr/>
        </p:nvSpPr>
        <p:spPr>
          <a:xfrm>
            <a:off x="6273800" y="0"/>
            <a:ext cx="5918200" cy="6858000"/>
          </a:xfrm>
          <a:prstGeom prst="rect">
            <a:avLst/>
          </a:prstGeom>
          <a:solidFill>
            <a:schemeClr val="accent1">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9" name="Picture 8" descr="Text&#10;&#10;Description automatically generated with low confidence">
            <a:extLst>
              <a:ext uri="{FF2B5EF4-FFF2-40B4-BE49-F238E27FC236}">
                <a16:creationId xmlns:a16="http://schemas.microsoft.com/office/drawing/2014/main" id="{FA5CF6A1-315F-2048-AA85-25B8BC272F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8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cxnSp>
        <p:nvCxnSpPr>
          <p:cNvPr id="12" name="Straight Connector 11">
            <a:extLst>
              <a:ext uri="{FF2B5EF4-FFF2-40B4-BE49-F238E27FC236}">
                <a16:creationId xmlns:a16="http://schemas.microsoft.com/office/drawing/2014/main" id="{D6417076-1A63-B141-AE2B-B263261D711A}"/>
              </a:ext>
            </a:extLst>
          </p:cNvPr>
          <p:cNvCxnSpPr/>
          <p:nvPr/>
        </p:nvCxnSpPr>
        <p:spPr>
          <a:xfrm>
            <a:off x="691421" y="3034421"/>
            <a:ext cx="2813779" cy="0"/>
          </a:xfrm>
          <a:prstGeom prst="line">
            <a:avLst/>
          </a:prstGeom>
          <a:ln>
            <a:solidFill>
              <a:srgbClr val="181717"/>
            </a:solidFill>
            <a:prstDash val="sysDot"/>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38D2B62D-5A79-0E49-8FFA-468B53F435EE}"/>
              </a:ext>
            </a:extLst>
          </p:cNvPr>
          <p:cNvSpPr txBox="1">
            <a:spLocks/>
          </p:cNvSpPr>
          <p:nvPr/>
        </p:nvSpPr>
        <p:spPr>
          <a:xfrm>
            <a:off x="8769246" y="567866"/>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Change background to your company colors</a:t>
            </a:r>
          </a:p>
        </p:txBody>
      </p:sp>
      <p:sp>
        <p:nvSpPr>
          <p:cNvPr id="11" name="Subtitle 2">
            <a:extLst>
              <a:ext uri="{FF2B5EF4-FFF2-40B4-BE49-F238E27FC236}">
                <a16:creationId xmlns:a16="http://schemas.microsoft.com/office/drawing/2014/main" id="{7D5125FC-1BBB-4241-95D6-FC7CE303725A}"/>
              </a:ext>
            </a:extLst>
          </p:cNvPr>
          <p:cNvSpPr txBox="1">
            <a:spLocks/>
          </p:cNvSpPr>
          <p:nvPr/>
        </p:nvSpPr>
        <p:spPr>
          <a:xfrm>
            <a:off x="3265996" y="3240384"/>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Adjust to your mentor expectations</a:t>
            </a:r>
          </a:p>
        </p:txBody>
      </p:sp>
    </p:spTree>
    <p:extLst>
      <p:ext uri="{BB962C8B-B14F-4D97-AF65-F5344CB8AC3E}">
        <p14:creationId xmlns:p14="http://schemas.microsoft.com/office/powerpoint/2010/main" val="709180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4404E4E-EB97-A342-91BB-B5DDE676D98F}"/>
              </a:ext>
            </a:extLst>
          </p:cNvPr>
          <p:cNvPicPr>
            <a:picLocks noGrp="1" noChangeAspect="1"/>
          </p:cNvPicPr>
          <p:nvPr>
            <p:ph type="pic" sz="quarter" idx="10"/>
          </p:nvPr>
        </p:nvPicPr>
        <p:blipFill>
          <a:blip r:embed="rId2"/>
          <a:srcRect l="21196" r="21196"/>
          <a:stretch/>
        </p:blipFill>
        <p:spPr>
          <a:xfrm>
            <a:off x="0" y="-44579"/>
            <a:ext cx="5918200" cy="6858000"/>
          </a:xfrm>
        </p:spPr>
      </p:pic>
      <p:sp>
        <p:nvSpPr>
          <p:cNvPr id="8" name="Rectangle 7"/>
          <p:cNvSpPr/>
          <p:nvPr/>
        </p:nvSpPr>
        <p:spPr>
          <a:xfrm>
            <a:off x="0" y="-119843"/>
            <a:ext cx="5918200" cy="6858000"/>
          </a:xfrm>
          <a:prstGeom prst="rect">
            <a:avLst/>
          </a:prstGeom>
          <a:solidFill>
            <a:schemeClr val="accent1">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9" name="Picture 8" descr="Text&#10;&#10;Description automatically generated with low confidence">
            <a:extLst>
              <a:ext uri="{FF2B5EF4-FFF2-40B4-BE49-F238E27FC236}">
                <a16:creationId xmlns:a16="http://schemas.microsoft.com/office/drawing/2014/main" id="{FA5CF6A1-315F-2048-AA85-25B8BC272F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cxnSp>
        <p:nvCxnSpPr>
          <p:cNvPr id="12" name="Straight Connector 11">
            <a:extLst>
              <a:ext uri="{FF2B5EF4-FFF2-40B4-BE49-F238E27FC236}">
                <a16:creationId xmlns:a16="http://schemas.microsoft.com/office/drawing/2014/main" id="{D6417076-1A63-B141-AE2B-B263261D711A}"/>
              </a:ext>
            </a:extLst>
          </p:cNvPr>
          <p:cNvCxnSpPr/>
          <p:nvPr/>
        </p:nvCxnSpPr>
        <p:spPr>
          <a:xfrm>
            <a:off x="6693403" y="2978152"/>
            <a:ext cx="2813779" cy="0"/>
          </a:xfrm>
          <a:prstGeom prst="line">
            <a:avLst/>
          </a:prstGeom>
          <a:ln>
            <a:solidFill>
              <a:srgbClr val="181717"/>
            </a:solidFill>
            <a:prstDash val="sysDot"/>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38D2B62D-5A79-0E49-8FFA-468B53F435EE}"/>
              </a:ext>
            </a:extLst>
          </p:cNvPr>
          <p:cNvSpPr txBox="1">
            <a:spLocks/>
          </p:cNvSpPr>
          <p:nvPr/>
        </p:nvSpPr>
        <p:spPr>
          <a:xfrm>
            <a:off x="2495446" y="523287"/>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Change background to your company colors</a:t>
            </a:r>
          </a:p>
        </p:txBody>
      </p:sp>
      <p:sp>
        <p:nvSpPr>
          <p:cNvPr id="11" name="Subtitle 2">
            <a:extLst>
              <a:ext uri="{FF2B5EF4-FFF2-40B4-BE49-F238E27FC236}">
                <a16:creationId xmlns:a16="http://schemas.microsoft.com/office/drawing/2014/main" id="{7D5125FC-1BBB-4241-95D6-FC7CE303725A}"/>
              </a:ext>
            </a:extLst>
          </p:cNvPr>
          <p:cNvSpPr txBox="1">
            <a:spLocks/>
          </p:cNvSpPr>
          <p:nvPr/>
        </p:nvSpPr>
        <p:spPr>
          <a:xfrm>
            <a:off x="8944991" y="1304779"/>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Adjust to your mentor expectations</a:t>
            </a:r>
          </a:p>
        </p:txBody>
      </p:sp>
      <p:sp>
        <p:nvSpPr>
          <p:cNvPr id="13" name="Rectangle 12">
            <a:extLst>
              <a:ext uri="{FF2B5EF4-FFF2-40B4-BE49-F238E27FC236}">
                <a16:creationId xmlns:a16="http://schemas.microsoft.com/office/drawing/2014/main" id="{1E26ABAE-259B-2342-B39A-80ACF8778EF4}"/>
              </a:ext>
            </a:extLst>
          </p:cNvPr>
          <p:cNvSpPr/>
          <p:nvPr/>
        </p:nvSpPr>
        <p:spPr>
          <a:xfrm>
            <a:off x="6589091" y="3310391"/>
            <a:ext cx="4911488" cy="2492990"/>
          </a:xfrm>
          <a:prstGeom prst="rect">
            <a:avLst/>
          </a:prstGeom>
        </p:spPr>
        <p:txBody>
          <a:bodyPr wrap="square">
            <a:spAutoFit/>
          </a:bodyPr>
          <a:lstStyle/>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Anyone can be a mentee</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Suggested time commitment</a:t>
            </a:r>
          </a:p>
          <a:p>
            <a:pPr marL="914400" lvl="1" indent="-3048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Meeting 30 minutes weekly or 1 hour biweekly</a:t>
            </a:r>
          </a:p>
          <a:p>
            <a:pPr marL="914400" lvl="1" indent="-3048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Other touchpoints (Slack, email) in between meetings</a:t>
            </a:r>
          </a:p>
          <a:p>
            <a:pPr marL="914400" lvl="1" indent="-3048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Goal &amp; vision setting</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Share your what you’ve learned</a:t>
            </a:r>
          </a:p>
          <a:p>
            <a:pPr marL="457200" lvl="0" indent="-330200">
              <a:spcAft>
                <a:spcPts val="600"/>
              </a:spcAft>
              <a:buClr>
                <a:srgbClr val="181717"/>
              </a:buClr>
              <a:buSzPct val="101000"/>
              <a:buFont typeface="Netflix Sans"/>
              <a:buChar char="●"/>
            </a:pPr>
            <a:r>
              <a:rPr lang="en-US" sz="1400" dirty="0">
                <a:latin typeface="Open Sans" panose="020B0606030504020204" pitchFamily="34" charset="0"/>
                <a:ea typeface="Open Sans" panose="020B0606030504020204" pitchFamily="34" charset="0"/>
                <a:cs typeface="Open Sans" panose="020B0606030504020204" pitchFamily="34" charset="0"/>
                <a:sym typeface="Netflix Sans"/>
              </a:rPr>
              <a:t>Build our community</a:t>
            </a:r>
          </a:p>
        </p:txBody>
      </p:sp>
      <p:sp>
        <p:nvSpPr>
          <p:cNvPr id="14" name="Subtitle 2">
            <a:extLst>
              <a:ext uri="{FF2B5EF4-FFF2-40B4-BE49-F238E27FC236}">
                <a16:creationId xmlns:a16="http://schemas.microsoft.com/office/drawing/2014/main" id="{820D93B8-FDA0-8F43-B923-3030DC072593}"/>
              </a:ext>
            </a:extLst>
          </p:cNvPr>
          <p:cNvSpPr txBox="1">
            <a:spLocks/>
          </p:cNvSpPr>
          <p:nvPr/>
        </p:nvSpPr>
        <p:spPr>
          <a:xfrm>
            <a:off x="6589091" y="1732869"/>
            <a:ext cx="3551791" cy="11575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latin typeface="Century Gothic" panose="020B0502020202020204" pitchFamily="34" charset="0"/>
              </a:rPr>
              <a:t>Mentee Expectations</a:t>
            </a:r>
          </a:p>
        </p:txBody>
      </p:sp>
    </p:spTree>
    <p:extLst>
      <p:ext uri="{BB962C8B-B14F-4D97-AF65-F5344CB8AC3E}">
        <p14:creationId xmlns:p14="http://schemas.microsoft.com/office/powerpoint/2010/main" val="296564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ew people working on laptops&#10;&#10;Description automatically generated with low confidence">
            <a:extLst>
              <a:ext uri="{FF2B5EF4-FFF2-40B4-BE49-F238E27FC236}">
                <a16:creationId xmlns:a16="http://schemas.microsoft.com/office/drawing/2014/main" id="{CB5546CA-EBF8-6646-B29C-06D5EC60365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4373" b="35973"/>
          <a:stretch/>
        </p:blipFill>
        <p:spPr>
          <a:xfrm>
            <a:off x="0" y="1295400"/>
            <a:ext cx="12192000" cy="3222812"/>
          </a:xfrm>
        </p:spPr>
      </p:pic>
      <p:sp>
        <p:nvSpPr>
          <p:cNvPr id="5" name="Rectangle 4"/>
          <p:cNvSpPr/>
          <p:nvPr/>
        </p:nvSpPr>
        <p:spPr>
          <a:xfrm>
            <a:off x="0" y="1295400"/>
            <a:ext cx="12192000" cy="3222812"/>
          </a:xfrm>
          <a:prstGeom prst="rect">
            <a:avLst/>
          </a:prstGeom>
          <a:solidFill>
            <a:schemeClr val="accent1">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Rectangle 3"/>
          <p:cNvSpPr/>
          <p:nvPr/>
        </p:nvSpPr>
        <p:spPr>
          <a:xfrm>
            <a:off x="872986" y="5099723"/>
            <a:ext cx="10446026" cy="1566006"/>
          </a:xfrm>
          <a:prstGeom prst="rect">
            <a:avLst/>
          </a:prstGeom>
        </p:spPr>
        <p:txBody>
          <a:bodyPr wrap="square">
            <a:spAutoFit/>
          </a:bodyPr>
          <a:lstStyle/>
          <a:p>
            <a:pPr algn="ctr"/>
            <a:r>
              <a:rPr lang="id-ID" sz="1400" i="0"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Resource 1 </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https://chronus.com/blog/how-to-be-a-good-mentor</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r>
              <a:rPr lang="id-ID"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Resource 2 </a:t>
            </a:r>
            <a:r>
              <a:rPr lang="id-ID"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hlinkClick r:id="rId4"/>
              </a:rPr>
              <a:t>https://chronus.com/blog/how-to-become-a-successful-mentee</a:t>
            </a:r>
            <a:endParaRPr lang="id-ID"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r>
              <a:rPr lang="id-ID"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Resource 3: </a:t>
            </a:r>
            <a:r>
              <a:rPr lang="en-US" sz="1400" dirty="0">
                <a:latin typeface="Open Sans" panose="020B0606030504020204" pitchFamily="34" charset="0"/>
                <a:ea typeface="Open Sans" panose="020B0606030504020204" pitchFamily="34" charset="0"/>
                <a:cs typeface="Open Sans" panose="020B0606030504020204" pitchFamily="34" charset="0"/>
                <a:hlinkClick r:id="rId5"/>
              </a:rPr>
              <a:t>https://hbr.org/2018/07/how-to-mentor-someone-who-doesnt-know-what-their-career-goals-should-be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endParaRPr lang="id-ID"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ubtitle 2"/>
          <p:cNvSpPr txBox="1">
            <a:spLocks/>
          </p:cNvSpPr>
          <p:nvPr/>
        </p:nvSpPr>
        <p:spPr>
          <a:xfrm>
            <a:off x="6987988" y="2092191"/>
            <a:ext cx="4750655" cy="162922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id-ID" sz="3600" b="1" spc="300" dirty="0">
                <a:solidFill>
                  <a:schemeClr val="bg1"/>
                </a:solidFill>
                <a:latin typeface="Century Gothic" panose="020B0502020202020204" pitchFamily="34" charset="0"/>
              </a:rPr>
              <a:t>Mentoring Resources To Use</a:t>
            </a:r>
          </a:p>
        </p:txBody>
      </p:sp>
      <p:pic>
        <p:nvPicPr>
          <p:cNvPr id="8" name="Picture 7" descr="Text&#10;&#10;Description automatically generated with low confidence">
            <a:extLst>
              <a:ext uri="{FF2B5EF4-FFF2-40B4-BE49-F238E27FC236}">
                <a16:creationId xmlns:a16="http://schemas.microsoft.com/office/drawing/2014/main" id="{73E0D62D-49C8-EC43-85DB-0F1FB20C00A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8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sp>
        <p:nvSpPr>
          <p:cNvPr id="9" name="Subtitle 2">
            <a:extLst>
              <a:ext uri="{FF2B5EF4-FFF2-40B4-BE49-F238E27FC236}">
                <a16:creationId xmlns:a16="http://schemas.microsoft.com/office/drawing/2014/main" id="{0D678E1D-73B3-A645-8A69-43B59B6485A4}"/>
              </a:ext>
            </a:extLst>
          </p:cNvPr>
          <p:cNvSpPr txBox="1">
            <a:spLocks/>
          </p:cNvSpPr>
          <p:nvPr/>
        </p:nvSpPr>
        <p:spPr>
          <a:xfrm>
            <a:off x="8769246" y="567866"/>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Change background to your company colors</a:t>
            </a:r>
          </a:p>
        </p:txBody>
      </p:sp>
      <p:sp>
        <p:nvSpPr>
          <p:cNvPr id="10" name="Subtitle 2">
            <a:extLst>
              <a:ext uri="{FF2B5EF4-FFF2-40B4-BE49-F238E27FC236}">
                <a16:creationId xmlns:a16="http://schemas.microsoft.com/office/drawing/2014/main" id="{C85AD433-9C45-B543-82E7-73E1F9148A30}"/>
              </a:ext>
            </a:extLst>
          </p:cNvPr>
          <p:cNvSpPr txBox="1">
            <a:spLocks/>
          </p:cNvSpPr>
          <p:nvPr/>
        </p:nvSpPr>
        <p:spPr>
          <a:xfrm>
            <a:off x="4472495" y="4603611"/>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Add or change resources as appropriate</a:t>
            </a:r>
          </a:p>
        </p:txBody>
      </p:sp>
    </p:spTree>
    <p:extLst>
      <p:ext uri="{BB962C8B-B14F-4D97-AF65-F5344CB8AC3E}">
        <p14:creationId xmlns:p14="http://schemas.microsoft.com/office/powerpoint/2010/main" val="362789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B516B0-9B96-864B-84B9-C8F54C0BE96F}"/>
              </a:ext>
            </a:extLst>
          </p:cNvPr>
          <p:cNvSpPr>
            <a:spLocks noGrp="1"/>
          </p:cNvSpPr>
          <p:nvPr>
            <p:ph type="pic" sz="quarter" idx="13"/>
          </p:nvPr>
        </p:nvSpPr>
        <p:spPr/>
      </p:sp>
      <p:sp>
        <p:nvSpPr>
          <p:cNvPr id="4" name="Picture Placeholder 3">
            <a:extLst>
              <a:ext uri="{FF2B5EF4-FFF2-40B4-BE49-F238E27FC236}">
                <a16:creationId xmlns:a16="http://schemas.microsoft.com/office/drawing/2014/main" id="{45219E23-F4C0-124D-82CC-4B0BD8075079}"/>
              </a:ext>
            </a:extLst>
          </p:cNvPr>
          <p:cNvSpPr>
            <a:spLocks noGrp="1"/>
          </p:cNvSpPr>
          <p:nvPr>
            <p:ph type="pic" sz="quarter" idx="14"/>
          </p:nvPr>
        </p:nvSpPr>
        <p:spPr/>
      </p:sp>
      <p:pic>
        <p:nvPicPr>
          <p:cNvPr id="5" name="Picture 4" descr="Text&#10;&#10;Description automatically generated with low confidence">
            <a:extLst>
              <a:ext uri="{FF2B5EF4-FFF2-40B4-BE49-F238E27FC236}">
                <a16:creationId xmlns:a16="http://schemas.microsoft.com/office/drawing/2014/main" id="{C03A3ECB-1F50-8F40-AFD1-702CD11F267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8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sp>
        <p:nvSpPr>
          <p:cNvPr id="6" name="Subtitle 2">
            <a:extLst>
              <a:ext uri="{FF2B5EF4-FFF2-40B4-BE49-F238E27FC236}">
                <a16:creationId xmlns:a16="http://schemas.microsoft.com/office/drawing/2014/main" id="{AA06BEB9-AD00-E14E-9113-5BC28C65E64E}"/>
              </a:ext>
            </a:extLst>
          </p:cNvPr>
          <p:cNvSpPr txBox="1">
            <a:spLocks/>
          </p:cNvSpPr>
          <p:nvPr/>
        </p:nvSpPr>
        <p:spPr>
          <a:xfrm>
            <a:off x="1954475" y="1093979"/>
            <a:ext cx="8283049" cy="8782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latin typeface="Century Gothic" panose="020B0502020202020204" pitchFamily="34" charset="0"/>
                <a:ea typeface="Lato Light" panose="020F0502020204030203" pitchFamily="34" charset="0"/>
                <a:cs typeface="Lato Light" panose="020F0502020204030203" pitchFamily="34" charset="0"/>
              </a:rPr>
              <a:t>Mentoring Platform</a:t>
            </a:r>
            <a:endParaRPr lang="en-US" sz="3600" b="1" strike="sngStrike" spc="300" dirty="0">
              <a:latin typeface="Century Gothic" panose="020B0502020202020204" pitchFamily="34" charset="0"/>
              <a:ea typeface="Lato Light" panose="020F0502020204030203" pitchFamily="34" charset="0"/>
              <a:cs typeface="Lato Light" panose="020F0502020204030203" pitchFamily="34" charset="0"/>
            </a:endParaRPr>
          </a:p>
        </p:txBody>
      </p:sp>
      <p:sp>
        <p:nvSpPr>
          <p:cNvPr id="7" name="Subtitle 2">
            <a:extLst>
              <a:ext uri="{FF2B5EF4-FFF2-40B4-BE49-F238E27FC236}">
                <a16:creationId xmlns:a16="http://schemas.microsoft.com/office/drawing/2014/main" id="{D08A514F-22E0-DE40-9D46-A8E00BF0FE64}"/>
              </a:ext>
            </a:extLst>
          </p:cNvPr>
          <p:cNvSpPr txBox="1">
            <a:spLocks/>
          </p:cNvSpPr>
          <p:nvPr/>
        </p:nvSpPr>
        <p:spPr>
          <a:xfrm>
            <a:off x="7315200" y="2324550"/>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Add screenshots of platform or software </a:t>
            </a:r>
          </a:p>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you’re using </a:t>
            </a:r>
          </a:p>
        </p:txBody>
      </p:sp>
    </p:spTree>
    <p:extLst>
      <p:ext uri="{BB962C8B-B14F-4D97-AF65-F5344CB8AC3E}">
        <p14:creationId xmlns:p14="http://schemas.microsoft.com/office/powerpoint/2010/main" val="205836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CF20B2A-3FBE-6940-AFA8-DCCF8097F83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08" b="9508"/>
          <a:stretch/>
        </p:blipFill>
        <p:spPr>
          <a:xfrm>
            <a:off x="0" y="0"/>
            <a:ext cx="12192000" cy="6858000"/>
          </a:xfrm>
        </p:spPr>
      </p:pic>
      <p:sp>
        <p:nvSpPr>
          <p:cNvPr id="9" name="Rectangle 8"/>
          <p:cNvSpPr/>
          <p:nvPr/>
        </p:nvSpPr>
        <p:spPr>
          <a:xfrm>
            <a:off x="-5991" y="14044"/>
            <a:ext cx="12192000" cy="685800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latin typeface="Shorelines Script Bold" panose="02000500000000000000" pitchFamily="2" charset="0"/>
            </a:endParaRPr>
          </a:p>
        </p:txBody>
      </p:sp>
      <p:sp>
        <p:nvSpPr>
          <p:cNvPr id="7" name="Rectangle 6"/>
          <p:cNvSpPr/>
          <p:nvPr/>
        </p:nvSpPr>
        <p:spPr>
          <a:xfrm>
            <a:off x="1419253" y="2674563"/>
            <a:ext cx="9341512" cy="2062103"/>
          </a:xfrm>
          <a:prstGeom prst="rect">
            <a:avLst/>
          </a:prstGeom>
        </p:spPr>
        <p:txBody>
          <a:bodyPr wrap="square">
            <a:spAutoFit/>
          </a:bodyPr>
          <a:lstStyle/>
          <a:p>
            <a:pPr marL="457200" lvl="0" indent="-342900" algn="ctr">
              <a:buClr>
                <a:srgbClr val="FFFFFF"/>
              </a:buClr>
              <a:buSzPct val="100000"/>
              <a:buFont typeface="Netflix Sans"/>
              <a:buChar cha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Mentor sign ups: (Date)</a:t>
            </a:r>
          </a:p>
          <a:p>
            <a:pPr marL="114300" lvl="0" algn="ctr">
              <a:buClr>
                <a:srgbClr val="FFFFFF"/>
              </a:buClr>
              <a:buSzPct val="100000"/>
            </a:pP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endParaRPr>
          </a:p>
          <a:p>
            <a:pPr marL="457200" lvl="0" indent="-342900" algn="ctr">
              <a:buClr>
                <a:srgbClr val="FFFFFF"/>
              </a:buClr>
              <a:buSzPct val="100000"/>
              <a:buFont typeface="Netflix Sans"/>
              <a:buChar cha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Mentee sign ups: (Date)</a:t>
            </a:r>
          </a:p>
          <a:p>
            <a:pPr marL="114300" lvl="0" algn="ctr">
              <a:buClr>
                <a:srgbClr val="FFFFFF"/>
              </a:buClr>
              <a:buSzPct val="100000"/>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 </a:t>
            </a:r>
          </a:p>
          <a:p>
            <a:pPr marL="457200" lvl="0" indent="-342900" algn="ctr">
              <a:buClr>
                <a:srgbClr val="FFFFFF"/>
              </a:buClr>
              <a:buSzPct val="100000"/>
              <a:buFont typeface="Netflix Sans"/>
              <a:buChar cha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Matching period: (Date) </a:t>
            </a:r>
          </a:p>
          <a:p>
            <a:pPr marL="114300" lvl="0" algn="ctr">
              <a:buClr>
                <a:srgbClr val="FFFFFF"/>
              </a:buClr>
              <a:buSzPct val="100000"/>
            </a:pP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endParaRPr>
          </a:p>
          <a:p>
            <a:pPr marL="457200" lvl="0" indent="-342900" algn="ctr">
              <a:buClr>
                <a:srgbClr val="FFFFFF"/>
              </a:buClr>
              <a:buSzPct val="100000"/>
              <a:buFont typeface="Netflix Sans"/>
              <a:buChar cha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rPr>
              <a:t>Share feedback (Date) </a:t>
            </a:r>
          </a:p>
          <a:p>
            <a:pPr marL="457200" lvl="0" indent="-342900" algn="ctr">
              <a:buClr>
                <a:srgbClr val="FFFFFF"/>
              </a:buClr>
              <a:buSzPct val="100000"/>
              <a:buFont typeface="Netflix Sans"/>
              <a:buChar char="●"/>
            </a:pP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Netflix Sans"/>
            </a:endParaRPr>
          </a:p>
        </p:txBody>
      </p:sp>
      <p:sp>
        <p:nvSpPr>
          <p:cNvPr id="10" name="Subtitle 2"/>
          <p:cNvSpPr txBox="1">
            <a:spLocks/>
          </p:cNvSpPr>
          <p:nvPr/>
        </p:nvSpPr>
        <p:spPr>
          <a:xfrm>
            <a:off x="4600688" y="1597502"/>
            <a:ext cx="2978642" cy="28676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spc="300" dirty="0">
                <a:solidFill>
                  <a:schemeClr val="bg1"/>
                </a:solidFill>
                <a:latin typeface="Century Gothic" panose="020B0502020202020204" pitchFamily="34" charset="0"/>
              </a:rPr>
              <a:t>Next Steps</a:t>
            </a:r>
          </a:p>
        </p:txBody>
      </p:sp>
      <p:pic>
        <p:nvPicPr>
          <p:cNvPr id="11" name="Picture 10" descr="Text&#10;&#10;Description automatically generated with low confidence">
            <a:extLst>
              <a:ext uri="{FF2B5EF4-FFF2-40B4-BE49-F238E27FC236}">
                <a16:creationId xmlns:a16="http://schemas.microsoft.com/office/drawing/2014/main" id="{2F735576-7444-594A-9BC8-CB50CB4FA58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sp>
        <p:nvSpPr>
          <p:cNvPr id="8" name="Subtitle 2">
            <a:extLst>
              <a:ext uri="{FF2B5EF4-FFF2-40B4-BE49-F238E27FC236}">
                <a16:creationId xmlns:a16="http://schemas.microsoft.com/office/drawing/2014/main" id="{F200EB6C-5B60-784D-A910-403AA2AC1DB5}"/>
              </a:ext>
            </a:extLst>
          </p:cNvPr>
          <p:cNvSpPr txBox="1">
            <a:spLocks/>
          </p:cNvSpPr>
          <p:nvPr/>
        </p:nvSpPr>
        <p:spPr>
          <a:xfrm>
            <a:off x="8769246" y="567866"/>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Change background to your company colors</a:t>
            </a:r>
          </a:p>
        </p:txBody>
      </p:sp>
      <p:sp>
        <p:nvSpPr>
          <p:cNvPr id="12" name="Subtitle 2">
            <a:extLst>
              <a:ext uri="{FF2B5EF4-FFF2-40B4-BE49-F238E27FC236}">
                <a16:creationId xmlns:a16="http://schemas.microsoft.com/office/drawing/2014/main" id="{B51C8BE9-17F4-D949-8D03-55E7A5564FEE}"/>
              </a:ext>
            </a:extLst>
          </p:cNvPr>
          <p:cNvSpPr txBox="1">
            <a:spLocks/>
          </p:cNvSpPr>
          <p:nvPr/>
        </p:nvSpPr>
        <p:spPr>
          <a:xfrm>
            <a:off x="4600688" y="4601163"/>
            <a:ext cx="3247009" cy="42809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highlight>
                  <a:srgbClr val="FFFF00"/>
                </a:highlight>
                <a:latin typeface="Open Sans" panose="020B0606030504020204" pitchFamily="34" charset="0"/>
                <a:ea typeface="Open Sans" panose="020B0606030504020204" pitchFamily="34" charset="0"/>
                <a:cs typeface="Open Sans" panose="020B0606030504020204" pitchFamily="34" charset="0"/>
              </a:rPr>
              <a:t>Add or change next steps as needed</a:t>
            </a:r>
          </a:p>
        </p:txBody>
      </p:sp>
    </p:spTree>
    <p:extLst>
      <p:ext uri="{BB962C8B-B14F-4D97-AF65-F5344CB8AC3E}">
        <p14:creationId xmlns:p14="http://schemas.microsoft.com/office/powerpoint/2010/main" val="3638734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4432920" y="2850242"/>
            <a:ext cx="3326159" cy="11575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sz="3600" b="1" dirty="0">
                <a:latin typeface="Century Gothic" panose="020B0502020202020204" pitchFamily="34" charset="0"/>
              </a:rPr>
              <a:t>Q &amp; A</a:t>
            </a:r>
          </a:p>
        </p:txBody>
      </p:sp>
      <p:pic>
        <p:nvPicPr>
          <p:cNvPr id="7" name="Picture 6" descr="Text&#10;&#10;Description automatically generated with low confidence">
            <a:extLst>
              <a:ext uri="{FF2B5EF4-FFF2-40B4-BE49-F238E27FC236}">
                <a16:creationId xmlns:a16="http://schemas.microsoft.com/office/drawing/2014/main" id="{AA759F83-0574-1A4C-90C2-A22FB9C4A91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8000"/>
                    </a14:imgEffect>
                  </a14:imgLayer>
                </a14:imgProps>
              </a:ext>
              <a:ext uri="{28A0092B-C50C-407E-A947-70E740481C1C}">
                <a14:useLocalDpi xmlns:a14="http://schemas.microsoft.com/office/drawing/2010/main" val="0"/>
              </a:ext>
            </a:extLst>
          </a:blip>
          <a:stretch>
            <a:fillRect/>
          </a:stretch>
        </p:blipFill>
        <p:spPr>
          <a:xfrm>
            <a:off x="691421" y="469843"/>
            <a:ext cx="975213" cy="624136"/>
          </a:xfrm>
          <a:prstGeom prst="rect">
            <a:avLst/>
          </a:prstGeom>
        </p:spPr>
      </p:pic>
    </p:spTree>
    <p:extLst>
      <p:ext uri="{BB962C8B-B14F-4D97-AF65-F5344CB8AC3E}">
        <p14:creationId xmlns:p14="http://schemas.microsoft.com/office/powerpoint/2010/main" val="1554729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412</Words>
  <Application>Microsoft Macintosh PowerPoint</Application>
  <PresentationFormat>Widescreen</PresentationFormat>
  <Paragraphs>68</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Century Gothic</vt:lpstr>
      <vt:lpstr>Netflix Sans</vt:lpstr>
      <vt:lpstr>Open Sans</vt:lpstr>
      <vt:lpstr>Shorelines Script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Bright</dc:creator>
  <cp:lastModifiedBy>Amanda Schnieders</cp:lastModifiedBy>
  <cp:revision>5</cp:revision>
  <dcterms:created xsi:type="dcterms:W3CDTF">2021-12-16T16:08:04Z</dcterms:created>
  <dcterms:modified xsi:type="dcterms:W3CDTF">2021-12-21T23:07:56Z</dcterms:modified>
</cp:coreProperties>
</file>