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0" r:id="rId1"/>
  </p:sldMasterIdLst>
  <p:sldIdLst>
    <p:sldId id="256" r:id="rId2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6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05"/>
    <p:restoredTop sz="94674"/>
  </p:normalViewPr>
  <p:slideViewPr>
    <p:cSldViewPr snapToGrid="0" snapToObjects="1" showGuides="1">
      <p:cViewPr>
        <p:scale>
          <a:sx n="70" d="100"/>
          <a:sy n="70" d="100"/>
        </p:scale>
        <p:origin x="3192" y="440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/>
          <a:lstStyle/>
          <a:p>
            <a:fld id="{AF49846A-837C-484B-B05A-A2FA4F3205D7}" type="datetimeFigureOut">
              <a:rPr lang="en-US" smtClean="0"/>
              <a:t>8/25/17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/>
          <a:lstStyle/>
          <a:p>
            <a:fld id="{6066289B-C6B7-154B-9F9E-C1C27310E8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Relationship Id="rId3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8" t="4588" r="20276" b="14429"/>
          <a:stretch/>
        </p:blipFill>
        <p:spPr>
          <a:xfrm>
            <a:off x="0" y="-1"/>
            <a:ext cx="7772400" cy="5181601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0" y="5181600"/>
            <a:ext cx="7772400" cy="397739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0" y="9158990"/>
            <a:ext cx="7772400" cy="899410"/>
          </a:xfrm>
          <a:prstGeom prst="rect">
            <a:avLst/>
          </a:prstGeom>
          <a:solidFill>
            <a:srgbClr val="00B6C9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0" y="0"/>
            <a:ext cx="7772400" cy="5181600"/>
          </a:xfrm>
          <a:prstGeom prst="rect">
            <a:avLst/>
          </a:prstGeom>
          <a:solidFill>
            <a:schemeClr val="bg2">
              <a:lumMod val="2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 userDrawn="1"/>
        </p:nvSpPr>
        <p:spPr>
          <a:xfrm>
            <a:off x="0" y="8224802"/>
            <a:ext cx="777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0" i="0" cap="all" dirty="0" smtClean="0">
                <a:solidFill>
                  <a:schemeClr val="bg2"/>
                </a:solidFill>
                <a:latin typeface="Brandon Grotesque Medium" charset="0"/>
                <a:ea typeface="Brandon Grotesque Medium" charset="0"/>
                <a:cs typeface="Brandon Grotesque Medium" charset="0"/>
              </a:rPr>
              <a:t>Unleash your career Development </a:t>
            </a:r>
          </a:p>
          <a:p>
            <a:pPr algn="ctr"/>
            <a:r>
              <a:rPr lang="en-US" sz="1800" b="0" i="0" cap="all" dirty="0" smtClean="0">
                <a:solidFill>
                  <a:schemeClr val="bg2"/>
                </a:solidFill>
                <a:latin typeface="Brandon Grotesque Medium" charset="0"/>
                <a:ea typeface="Brandon Grotesque Medium" charset="0"/>
                <a:cs typeface="Brandon Grotesque Medium" charset="0"/>
              </a:rPr>
              <a:t>with</a:t>
            </a:r>
            <a:r>
              <a:rPr lang="en-US" sz="1800" b="0" i="0" cap="all" baseline="0" dirty="0" smtClean="0">
                <a:solidFill>
                  <a:schemeClr val="bg2"/>
                </a:solidFill>
                <a:latin typeface="Brandon Grotesque Medium" charset="0"/>
                <a:ea typeface="Brandon Grotesque Medium" charset="0"/>
                <a:cs typeface="Brandon Grotesque Medium" charset="0"/>
              </a:rPr>
              <a:t> the power of mentoring.</a:t>
            </a:r>
            <a:endParaRPr lang="en-US" sz="1800" b="0" i="0" cap="all" dirty="0">
              <a:solidFill>
                <a:schemeClr val="bg2"/>
              </a:solidFill>
              <a:latin typeface="Brandon Grotesque Medium" charset="0"/>
              <a:ea typeface="Brandon Grotesque Medium" charset="0"/>
              <a:cs typeface="Brandon Grotesque Medium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1356607" y="1323973"/>
            <a:ext cx="505168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0" i="0" cap="all" baseline="0" dirty="0" smtClean="0">
                <a:solidFill>
                  <a:schemeClr val="bg2"/>
                </a:solidFill>
                <a:latin typeface="Brandon Grotesque Medium" charset="0"/>
                <a:ea typeface="Brandon Grotesque Medium" charset="0"/>
                <a:cs typeface="Brandon Grotesque Medium" charset="0"/>
              </a:rPr>
              <a:t>Why Mentoring:</a:t>
            </a:r>
          </a:p>
          <a:p>
            <a:pPr algn="ctr"/>
            <a:r>
              <a:rPr lang="en-US" sz="3200" b="1" i="0" baseline="0" dirty="0" smtClean="0">
                <a:solidFill>
                  <a:schemeClr val="bg2"/>
                </a:solidFill>
                <a:latin typeface="Brandon Grotesque Black" charset="0"/>
                <a:ea typeface="Brandon Grotesque Black" charset="0"/>
                <a:cs typeface="Brandon Grotesque Black" charset="0"/>
              </a:rPr>
              <a:t>A Panel Discussion</a:t>
            </a:r>
            <a:endParaRPr lang="en-US" sz="3200" b="1" i="0" dirty="0">
              <a:solidFill>
                <a:schemeClr val="bg2"/>
              </a:solidFill>
              <a:latin typeface="Brandon Grotesque Black" charset="0"/>
              <a:ea typeface="Brandon Grotesque Black" charset="0"/>
              <a:cs typeface="Brandon Grotesque Black" charset="0"/>
            </a:endParaRPr>
          </a:p>
        </p:txBody>
      </p:sp>
      <p:cxnSp>
        <p:nvCxnSpPr>
          <p:cNvPr id="17" name="Straight Connector 16"/>
          <p:cNvCxnSpPr/>
          <p:nvPr userDrawn="1"/>
        </p:nvCxnSpPr>
        <p:spPr>
          <a:xfrm flipH="1">
            <a:off x="753250" y="6245902"/>
            <a:ext cx="1371599" cy="0"/>
          </a:xfrm>
          <a:prstGeom prst="line">
            <a:avLst/>
          </a:prstGeom>
          <a:ln w="52482" cap="sq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 userDrawn="1"/>
        </p:nvCxnSpPr>
        <p:spPr>
          <a:xfrm flipH="1">
            <a:off x="5692515" y="6245902"/>
            <a:ext cx="1352862" cy="0"/>
          </a:xfrm>
          <a:prstGeom prst="line">
            <a:avLst/>
          </a:prstGeom>
          <a:ln w="52482" cap="sq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V="1">
            <a:off x="7064112" y="764498"/>
            <a:ext cx="1" cy="5481404"/>
          </a:xfrm>
          <a:prstGeom prst="line">
            <a:avLst/>
          </a:prstGeom>
          <a:ln w="52482" cap="sq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 userDrawn="1"/>
        </p:nvCxnSpPr>
        <p:spPr>
          <a:xfrm flipV="1">
            <a:off x="712028" y="764498"/>
            <a:ext cx="1" cy="5481404"/>
          </a:xfrm>
          <a:prstGeom prst="line">
            <a:avLst/>
          </a:prstGeom>
          <a:ln w="52482" cap="sq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H="1">
            <a:off x="712029" y="764498"/>
            <a:ext cx="6333348" cy="0"/>
          </a:xfrm>
          <a:prstGeom prst="line">
            <a:avLst/>
          </a:prstGeom>
          <a:ln w="52482" cap="sq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2091127" y="4288436"/>
            <a:ext cx="3590146" cy="3590146"/>
          </a:xfrm>
          <a:prstGeom prst="rect">
            <a:avLst/>
          </a:prstGeom>
          <a:solidFill>
            <a:srgbClr val="00B6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 userDrawn="1"/>
        </p:nvSpPr>
        <p:spPr>
          <a:xfrm>
            <a:off x="2252271" y="4581435"/>
            <a:ext cx="3260361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0" i="0" cap="all" baseline="0" dirty="0" smtClean="0">
                <a:solidFill>
                  <a:schemeClr val="bg2">
                    <a:lumMod val="25000"/>
                  </a:schemeClr>
                </a:solidFill>
                <a:latin typeface="Brandon Grotesque Medium" charset="0"/>
                <a:ea typeface="Brandon Grotesque Medium" charset="0"/>
                <a:cs typeface="Brandon Grotesque Medium" charset="0"/>
              </a:rPr>
              <a:t>Hear from colleagues about their Impactful mentoring experiences.</a:t>
            </a:r>
            <a:endParaRPr lang="en-US" sz="2200" b="0" i="0" cap="all" baseline="0" dirty="0">
              <a:solidFill>
                <a:schemeClr val="bg2">
                  <a:lumMod val="25000"/>
                </a:schemeClr>
              </a:solidFill>
              <a:latin typeface="Brandon Grotesque Medium" charset="0"/>
              <a:ea typeface="Brandon Grotesque Medium" charset="0"/>
              <a:cs typeface="Brandon Grotesque Medium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4414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02960" y="9353863"/>
            <a:ext cx="53664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RSVP by [</a:t>
            </a:r>
            <a:r>
              <a:rPr lang="en-US" sz="1400" b="1" dirty="0" smtClean="0">
                <a:solidFill>
                  <a:schemeClr val="bg2">
                    <a:lumMod val="25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date</a:t>
            </a:r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] to:</a:t>
            </a:r>
          </a:p>
          <a:p>
            <a:pPr algn="ctr"/>
            <a:r>
              <a:rPr lang="en-US" sz="1400" b="1" dirty="0" err="1" smtClean="0">
                <a:solidFill>
                  <a:schemeClr val="bg2">
                    <a:lumMod val="25000"/>
                  </a:schemeClr>
                </a:solidFill>
                <a:latin typeface="Open Sans Semibold" charset="0"/>
                <a:ea typeface="Open Sans Semibold" charset="0"/>
                <a:cs typeface="Open Sans Semibold" charset="0"/>
              </a:rPr>
              <a:t>Taylor.johnson@example.com</a:t>
            </a:r>
            <a:endParaRPr lang="en-US" sz="1400" b="1" dirty="0">
              <a:solidFill>
                <a:schemeClr val="bg2">
                  <a:lumMod val="25000"/>
                </a:schemeClr>
              </a:solidFill>
              <a:latin typeface="Open Sans Semibold" charset="0"/>
              <a:ea typeface="Open Sans Semibold" charset="0"/>
              <a:cs typeface="Open Sans Semibold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402174" y="6283590"/>
            <a:ext cx="296805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000" cap="all" dirty="0" smtClean="0">
                <a:solidFill>
                  <a:schemeClr val="bg1"/>
                </a:solidFill>
                <a:latin typeface="Brandon Grotesque Medium" charset="0"/>
                <a:ea typeface="Brandon Grotesque Medium" charset="0"/>
                <a:cs typeface="Brandon Grotesque Medium" charset="0"/>
              </a:rPr>
              <a:t>Date: </a:t>
            </a:r>
          </a:p>
          <a:p>
            <a:pPr algn="ctr">
              <a:lnSpc>
                <a:spcPct val="150000"/>
              </a:lnSpc>
            </a:pPr>
            <a:r>
              <a:rPr lang="en-US" sz="2000" cap="all" dirty="0" smtClean="0">
                <a:solidFill>
                  <a:schemeClr val="bg1"/>
                </a:solidFill>
                <a:latin typeface="Brandon Grotesque Medium" charset="0"/>
                <a:ea typeface="Brandon Grotesque Medium" charset="0"/>
                <a:cs typeface="Brandon Grotesque Medium" charset="0"/>
              </a:rPr>
              <a:t>Time: </a:t>
            </a:r>
          </a:p>
          <a:p>
            <a:pPr algn="ctr">
              <a:lnSpc>
                <a:spcPct val="150000"/>
              </a:lnSpc>
            </a:pPr>
            <a:r>
              <a:rPr lang="en-US" sz="2000" cap="all" dirty="0" smtClean="0">
                <a:solidFill>
                  <a:schemeClr val="bg1"/>
                </a:solidFill>
                <a:latin typeface="Brandon Grotesque Medium" charset="0"/>
                <a:ea typeface="Brandon Grotesque Medium" charset="0"/>
                <a:cs typeface="Brandon Grotesque Medium" charset="0"/>
              </a:rPr>
              <a:t>Location:</a:t>
            </a:r>
          </a:p>
        </p:txBody>
      </p:sp>
    </p:spTree>
    <p:extLst>
      <p:ext uri="{BB962C8B-B14F-4D97-AF65-F5344CB8AC3E}">
        <p14:creationId xmlns:p14="http://schemas.microsoft.com/office/powerpoint/2010/main" val="9845160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13450</TotalTime>
  <Words>14</Words>
  <Application>Microsoft Macintosh PowerPoint</Application>
  <PresentationFormat>Custom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Brandon Grotesque Black</vt:lpstr>
      <vt:lpstr>Brandon Grotesque Medium</vt:lpstr>
      <vt:lpstr>Calibri</vt:lpstr>
      <vt:lpstr>Open Sans</vt:lpstr>
      <vt:lpstr>Open Sans Semibold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15.0025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Megan Collier</dc:creator>
  <cp:lastModifiedBy>Amanda Schnieders</cp:lastModifiedBy>
  <cp:revision>12</cp:revision>
  <dcterms:created xsi:type="dcterms:W3CDTF">2017-07-03T15:08:51Z</dcterms:created>
  <dcterms:modified xsi:type="dcterms:W3CDTF">2017-08-25T20:56:45Z</dcterms:modified>
</cp:coreProperties>
</file>