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sldIdLst>
    <p:sldId id="256" r:id="rId2"/>
  </p:sldIdLst>
  <p:sldSz cx="5486400" cy="6400800"/>
  <p:notesSz cx="6858000" cy="9144000"/>
  <p:defaultTextStyle>
    <a:defPPr>
      <a:defRPr lang="en-US"/>
    </a:defPPr>
    <a:lvl1pPr marL="0" algn="l" defTabSz="438912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1pPr>
    <a:lvl2pPr marL="219456" algn="l" defTabSz="438912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2pPr>
    <a:lvl3pPr marL="438912" algn="l" defTabSz="438912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3pPr>
    <a:lvl4pPr marL="658368" algn="l" defTabSz="438912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4pPr>
    <a:lvl5pPr marL="877824" algn="l" defTabSz="438912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5pPr>
    <a:lvl6pPr marL="1097280" algn="l" defTabSz="438912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6pPr>
    <a:lvl7pPr marL="1316736" algn="l" defTabSz="438912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7pPr>
    <a:lvl8pPr marL="1536192" algn="l" defTabSz="438912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8pPr>
    <a:lvl9pPr marL="1755648" algn="l" defTabSz="438912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16" userDrawn="1">
          <p15:clr>
            <a:srgbClr val="A4A3A4"/>
          </p15:clr>
        </p15:guide>
        <p15:guide id="2" pos="172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6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47"/>
    <p:restoredTop sz="94674"/>
  </p:normalViewPr>
  <p:slideViewPr>
    <p:cSldViewPr snapToGrid="0" snapToObjects="1" showGuides="1">
      <p:cViewPr varScale="1">
        <p:scale>
          <a:sx n="123" d="100"/>
          <a:sy n="123" d="100"/>
        </p:scale>
        <p:origin x="2512" y="184"/>
      </p:cViewPr>
      <p:guideLst>
        <p:guide orient="horz" pos="2016"/>
        <p:guide pos="172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Relationship Id="rId3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6134"/>
            <a:ext cx="5486400" cy="365932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7190" y="5932595"/>
            <a:ext cx="1234440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8/24/17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7370" y="5932595"/>
            <a:ext cx="1851660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74770" y="5932595"/>
            <a:ext cx="1234440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3114675"/>
            <a:ext cx="5486400" cy="3286125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6680" tIns="53340" rIns="106680" bIns="533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08"/>
          </a:p>
        </p:txBody>
      </p:sp>
      <p:sp>
        <p:nvSpPr>
          <p:cNvPr id="9" name="TextBox 8"/>
          <p:cNvSpPr txBox="1"/>
          <p:nvPr userDrawn="1"/>
        </p:nvSpPr>
        <p:spPr>
          <a:xfrm>
            <a:off x="307498" y="3838349"/>
            <a:ext cx="4847129" cy="810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i="0" cap="all" dirty="0" smtClean="0">
                <a:solidFill>
                  <a:srgbClr val="00B6C9"/>
                </a:solidFill>
                <a:latin typeface="Brandon Grotesque Medium" charset="0"/>
                <a:ea typeface="Brandon Grotesque Medium" charset="0"/>
                <a:cs typeface="Brandon Grotesque Medium" charset="0"/>
              </a:rPr>
              <a:t>Why</a:t>
            </a:r>
            <a:r>
              <a:rPr lang="en-US" sz="2800" b="0" i="0" cap="all" baseline="0" dirty="0" smtClean="0">
                <a:solidFill>
                  <a:srgbClr val="00B6C9"/>
                </a:solidFill>
                <a:latin typeface="Brandon Grotesque Medium" charset="0"/>
                <a:ea typeface="Brandon Grotesque Medium" charset="0"/>
                <a:cs typeface="Brandon Grotesque Medium" charset="0"/>
              </a:rPr>
              <a:t> Mentoring:</a:t>
            </a:r>
          </a:p>
          <a:p>
            <a:r>
              <a:rPr lang="en-US" sz="1867" b="1" i="0" baseline="0" dirty="0" smtClean="0">
                <a:solidFill>
                  <a:schemeClr val="bg2"/>
                </a:solidFill>
                <a:latin typeface="Brandon Grotesque Black" charset="0"/>
                <a:ea typeface="Brandon Grotesque Black" charset="0"/>
                <a:cs typeface="Brandon Grotesque Black" charset="0"/>
              </a:rPr>
              <a:t>A Panel Discussion</a:t>
            </a:r>
            <a:endParaRPr lang="en-US" sz="1867" b="1" i="0" dirty="0">
              <a:solidFill>
                <a:schemeClr val="bg2"/>
              </a:solidFill>
              <a:latin typeface="Brandon Grotesque Black" charset="0"/>
              <a:ea typeface="Brandon Grotesque Black" charset="0"/>
              <a:cs typeface="Brandon Grotesque Black" charset="0"/>
            </a:endParaRP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07498" y="3810221"/>
            <a:ext cx="4847129" cy="0"/>
          </a:xfrm>
          <a:prstGeom prst="line">
            <a:avLst/>
          </a:prstGeom>
          <a:ln w="31750" cap="sq">
            <a:solidFill>
              <a:srgbClr val="00B6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307498" y="4752719"/>
            <a:ext cx="4847129" cy="0"/>
          </a:xfrm>
          <a:prstGeom prst="line">
            <a:avLst/>
          </a:prstGeom>
          <a:ln w="31750" cap="sq">
            <a:solidFill>
              <a:srgbClr val="00B6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307498" y="5325027"/>
            <a:ext cx="48471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0" i="0" baseline="0" dirty="0" smtClean="0">
                <a:solidFill>
                  <a:schemeClr val="bg2"/>
                </a:solidFill>
                <a:latin typeface="Open Sans" charset="0"/>
                <a:ea typeface="Open Sans" charset="0"/>
                <a:cs typeface="Open Sans" charset="0"/>
              </a:rPr>
              <a:t>invites you to join us for a lively panel discussion on how mentoring can help unleash your career development.</a:t>
            </a:r>
            <a:endParaRPr lang="en-US" sz="1400" b="0" i="0" dirty="0">
              <a:solidFill>
                <a:schemeClr val="bg2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5104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548640" rtl="0" eaLnBrk="1" latinLnBrk="0" hangingPunct="1">
        <a:lnSpc>
          <a:spcPct val="90000"/>
        </a:lnSpc>
        <a:spcBef>
          <a:spcPct val="0"/>
        </a:spcBef>
        <a:buNone/>
        <a:defRPr sz="2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160" indent="-137160" algn="l" defTabSz="54864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3pPr>
      <a:lvl4pPr marL="8229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1945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7497" y="5084395"/>
            <a:ext cx="484712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Open Sans Semibold" charset="0"/>
                <a:ea typeface="Open Sans Semibold" charset="0"/>
                <a:cs typeface="Open Sans Semibold" charset="0"/>
              </a:rPr>
              <a:t>[</a:t>
            </a:r>
            <a:r>
              <a:rPr lang="en-US" sz="1400" b="1" baseline="0" dirty="0" smtClean="0">
                <a:solidFill>
                  <a:schemeClr val="bg2"/>
                </a:solidFill>
                <a:latin typeface="Open Sans Semibold" charset="0"/>
                <a:ea typeface="Open Sans Semibold" charset="0"/>
                <a:cs typeface="Open Sans Semibold" charset="0"/>
              </a:rPr>
              <a:t>Insert program name and executive sponsor name]</a:t>
            </a:r>
            <a:endParaRPr lang="en-US" sz="1400" b="1" dirty="0">
              <a:solidFill>
                <a:schemeClr val="bg2"/>
              </a:solidFill>
              <a:latin typeface="Open Sans Semibold" charset="0"/>
              <a:ea typeface="Open Sans Semibold" charset="0"/>
              <a:cs typeface="Open Sans Semibold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7498" y="3296642"/>
            <a:ext cx="48471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cap="all" baseline="0" dirty="0" smtClean="0">
                <a:solidFill>
                  <a:schemeClr val="bg1"/>
                </a:solidFill>
                <a:latin typeface="Brandon Grotesque Medium" charset="0"/>
                <a:ea typeface="Brandon Grotesque Medium" charset="0"/>
                <a:cs typeface="Brandon Grotesque Medium" charset="0"/>
              </a:rPr>
              <a:t>Month Day, 2017  |  XX </a:t>
            </a:r>
            <a:r>
              <a:rPr lang="mr-IN" sz="1600" cap="all" baseline="0" dirty="0" smtClean="0">
                <a:solidFill>
                  <a:schemeClr val="bg1"/>
                </a:solidFill>
                <a:latin typeface="Brandon Grotesque Medium" charset="0"/>
                <a:ea typeface="Brandon Grotesque Medium" charset="0"/>
                <a:cs typeface="Brandon Grotesque Medium" charset="0"/>
              </a:rPr>
              <a:t>–</a:t>
            </a:r>
            <a:r>
              <a:rPr lang="en-US" sz="1600" cap="all" baseline="0" dirty="0" smtClean="0">
                <a:solidFill>
                  <a:schemeClr val="bg1"/>
                </a:solidFill>
                <a:latin typeface="Brandon Grotesque Medium" charset="0"/>
                <a:ea typeface="Brandon Grotesque Medium" charset="0"/>
                <a:cs typeface="Brandon Grotesque Medium" charset="0"/>
              </a:rPr>
              <a:t> XX PM</a:t>
            </a:r>
            <a:endParaRPr lang="en-US" sz="1600" cap="all" baseline="0" dirty="0">
              <a:solidFill>
                <a:schemeClr val="bg1"/>
              </a:solidFill>
              <a:latin typeface="Brandon Grotesque Medium" charset="0"/>
              <a:ea typeface="Brandon Grotesque Medium" charset="0"/>
              <a:cs typeface="Brandon Grotesque Medium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7496" y="5910564"/>
            <a:ext cx="484712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aseline="0" dirty="0" smtClean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For more</a:t>
            </a:r>
            <a:r>
              <a:rPr lang="en-US" sz="1200" dirty="0" smtClean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information, contact [</a:t>
            </a:r>
            <a:r>
              <a:rPr lang="en-US" sz="1200" b="1" dirty="0" smtClean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your contact information here</a:t>
            </a:r>
            <a:r>
              <a:rPr lang="en-US" sz="1200" dirty="0" smtClean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].</a:t>
            </a:r>
            <a:endParaRPr lang="en-US" sz="12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8191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</TotalTime>
  <Words>29</Words>
  <Application>Microsoft Macintosh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Brandon Grotesque Black</vt:lpstr>
      <vt:lpstr>Brandon Grotesque Medium</vt:lpstr>
      <vt:lpstr>Calibri</vt:lpstr>
      <vt:lpstr>Open Sans</vt:lpstr>
      <vt:lpstr>Open Sans Semibold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Megan Collier</dc:creator>
  <cp:lastModifiedBy>Amanda Schnieders</cp:lastModifiedBy>
  <cp:revision>8</cp:revision>
  <dcterms:created xsi:type="dcterms:W3CDTF">2017-07-03T15:33:02Z</dcterms:created>
  <dcterms:modified xsi:type="dcterms:W3CDTF">2017-08-24T23:38:20Z</dcterms:modified>
</cp:coreProperties>
</file>