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6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4"/>
    <p:restoredTop sz="94674"/>
  </p:normalViewPr>
  <p:slideViewPr>
    <p:cSldViewPr snapToGrid="0" snapToObjects="1" showGuides="1">
      <p:cViewPr varScale="1">
        <p:scale>
          <a:sx n="115" d="100"/>
          <a:sy n="115" d="100"/>
        </p:scale>
        <p:origin x="1576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7" d="100"/>
          <a:sy n="97" d="100"/>
        </p:scale>
        <p:origin x="3688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handoutMaster" Target="handoutMasters/handout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7F2B5C-6358-294A-BD58-49A5A112E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21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919842" y="2737646"/>
            <a:ext cx="73043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0" i="0" cap="all" baseline="0" dirty="0" smtClean="0">
                <a:solidFill>
                  <a:srgbClr val="00B6C9"/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Why Mentoring:</a:t>
            </a:r>
          </a:p>
          <a:p>
            <a:pPr algn="ctr"/>
            <a:r>
              <a:rPr lang="en-US" sz="2800" b="1" i="0" dirty="0" smtClean="0">
                <a:solidFill>
                  <a:schemeClr val="bg2"/>
                </a:solidFill>
                <a:latin typeface="Brandon Grotesque Black" charset="0"/>
                <a:ea typeface="Brandon Grotesque Black" charset="0"/>
                <a:cs typeface="Brandon Grotesque Black" charset="0"/>
              </a:rPr>
              <a:t>A</a:t>
            </a:r>
            <a:r>
              <a:rPr lang="en-US" sz="2800" b="1" i="0" baseline="0" dirty="0" smtClean="0">
                <a:solidFill>
                  <a:schemeClr val="bg2"/>
                </a:solidFill>
                <a:latin typeface="Brandon Grotesque Black" charset="0"/>
                <a:ea typeface="Brandon Grotesque Black" charset="0"/>
                <a:cs typeface="Brandon Grotesque Black" charset="0"/>
              </a:rPr>
              <a:t> Panel Discussion</a:t>
            </a:r>
            <a:endParaRPr lang="en-US" sz="2800" b="1" i="0" dirty="0">
              <a:solidFill>
                <a:schemeClr val="bg2"/>
              </a:solidFill>
              <a:latin typeface="Brandon Grotesque Black" charset="0"/>
              <a:ea typeface="Brandon Grotesque Black" charset="0"/>
              <a:cs typeface="Brandon Grotesque Black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808263" y="1491343"/>
            <a:ext cx="7527472" cy="3635828"/>
          </a:xfrm>
          <a:prstGeom prst="rect">
            <a:avLst/>
          </a:prstGeom>
          <a:noFill/>
          <a:ln w="47625">
            <a:solidFill>
              <a:srgbClr val="00B6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8" r="2668"/>
          <a:stretch/>
        </p:blipFill>
        <p:spPr>
          <a:xfrm>
            <a:off x="-142239" y="0"/>
            <a:ext cx="9286239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42238" y="0"/>
            <a:ext cx="9286238" cy="6858000"/>
          </a:xfrm>
          <a:prstGeom prst="rect">
            <a:avLst/>
          </a:prstGeom>
          <a:solidFill>
            <a:schemeClr val="bg2">
              <a:lumMod val="25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93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" y="70104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bg2"/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[Insert Company Name]</a:t>
            </a:r>
            <a:endParaRPr lang="en-US" cap="all" dirty="0">
              <a:solidFill>
                <a:schemeClr val="bg2"/>
              </a:solidFill>
              <a:latin typeface="Brandon Grotesque Medium" charset="0"/>
              <a:ea typeface="Brandon Grotesque Medium" charset="0"/>
              <a:cs typeface="Brandon Grotesque Medium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" y="5697583"/>
            <a:ext cx="9144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bg2"/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[Insert program URL Here]</a:t>
            </a:r>
            <a:endParaRPr lang="en-US" cap="all" dirty="0">
              <a:solidFill>
                <a:schemeClr val="bg2"/>
              </a:solidFill>
              <a:latin typeface="Brandon Grotesque Medium" charset="0"/>
              <a:ea typeface="Brandon Grotesque Medium" charset="0"/>
              <a:cs typeface="Brandon Grotesque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999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91000" y="0"/>
            <a:ext cx="4953000" cy="68580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931228" y="2737646"/>
            <a:ext cx="329292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400" b="1" dirty="0" smtClean="0">
                <a:solidFill>
                  <a:srgbClr val="00B6C9"/>
                </a:solidFill>
                <a:latin typeface="Open Sans Semibold" charset="0"/>
                <a:ea typeface="Open Sans Semibold" charset="0"/>
                <a:cs typeface="Open Sans Semibold" charset="0"/>
              </a:rPr>
              <a:t>[Program Name]</a:t>
            </a:r>
          </a:p>
          <a:p>
            <a:pPr algn="l"/>
            <a:r>
              <a:rPr lang="en-US" sz="1600" dirty="0" smtClean="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</a:rPr>
              <a:t>[Description about the </a:t>
            </a:r>
            <a:r>
              <a:rPr lang="en-US" sz="1600" dirty="0" smtClean="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</a:rPr>
              <a:t>program]</a:t>
            </a:r>
            <a:endParaRPr lang="en-US" sz="1600" dirty="0">
              <a:solidFill>
                <a:schemeClr val="bg2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52257" y="1491343"/>
            <a:ext cx="3883478" cy="3886200"/>
          </a:xfrm>
          <a:prstGeom prst="rect">
            <a:avLst/>
          </a:prstGeom>
          <a:noFill/>
          <a:ln w="47625">
            <a:solidFill>
              <a:srgbClr val="00B6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12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40228" y="2737646"/>
            <a:ext cx="3292927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400" b="1" dirty="0" smtClean="0">
                <a:solidFill>
                  <a:srgbClr val="00B6C9"/>
                </a:solidFill>
                <a:latin typeface="Open Sans Semibold" charset="0"/>
                <a:ea typeface="Open Sans Semibold" charset="0"/>
                <a:cs typeface="Open Sans Semibold" charset="0"/>
              </a:rPr>
              <a:t>[Name of Panelist]</a:t>
            </a:r>
          </a:p>
          <a:p>
            <a:pPr algn="l"/>
            <a:r>
              <a:rPr lang="en-US" sz="1600" dirty="0" smtClean="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</a:rPr>
              <a:t>[Role, Department]</a:t>
            </a:r>
          </a:p>
          <a:p>
            <a:pPr algn="l"/>
            <a:r>
              <a:rPr lang="en-US" sz="1600" dirty="0" smtClean="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</a:rPr>
              <a:t>[Length of time with company]</a:t>
            </a:r>
          </a:p>
          <a:p>
            <a:pPr algn="l"/>
            <a:r>
              <a:rPr lang="en-US" sz="1600" dirty="0" smtClean="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</a:rPr>
              <a:t>[Mentor or Mentee]</a:t>
            </a:r>
          </a:p>
          <a:p>
            <a:pPr algn="l"/>
            <a:r>
              <a:rPr lang="en-US" sz="1600" dirty="0" smtClean="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</a:rPr>
              <a:t>[Personal Hero]</a:t>
            </a:r>
            <a:endParaRPr lang="en-US" sz="1600" dirty="0">
              <a:solidFill>
                <a:schemeClr val="bg2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911613" y="1491343"/>
            <a:ext cx="3883478" cy="3886200"/>
          </a:xfrm>
          <a:prstGeom prst="rect">
            <a:avLst/>
          </a:prstGeom>
          <a:solidFill>
            <a:schemeClr val="bg2">
              <a:lumMod val="50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694541" y="3105834"/>
            <a:ext cx="23176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mtClean="0">
                <a:solidFill>
                  <a:schemeClr val="bg2"/>
                </a:solidFill>
                <a:latin typeface="Franklin Gothic Book" charset="0"/>
                <a:ea typeface="Franklin Gothic Book" charset="0"/>
                <a:cs typeface="Franklin Gothic Book" charset="0"/>
              </a:rPr>
              <a:t>[Insert panelist photo </a:t>
            </a:r>
            <a:br>
              <a:rPr lang="en-US" smtClean="0">
                <a:solidFill>
                  <a:schemeClr val="bg2"/>
                </a:solidFill>
                <a:latin typeface="Franklin Gothic Book" charset="0"/>
                <a:ea typeface="Franklin Gothic Book" charset="0"/>
                <a:cs typeface="Franklin Gothic Book" charset="0"/>
              </a:rPr>
            </a:br>
            <a:r>
              <a:rPr lang="en-US" smtClean="0">
                <a:solidFill>
                  <a:schemeClr val="bg2"/>
                </a:solidFill>
                <a:latin typeface="Franklin Gothic Book" charset="0"/>
                <a:ea typeface="Franklin Gothic Book" charset="0"/>
                <a:cs typeface="Franklin Gothic Book" charset="0"/>
              </a:rPr>
              <a:t>&amp; delete this text]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015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22619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-1" y="70104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cap="all" dirty="0" smtClean="0">
                <a:solidFill>
                  <a:schemeClr val="bg2">
                    <a:lumMod val="25000"/>
                  </a:schemeClr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To join [Program Name]</a:t>
            </a:r>
            <a:endParaRPr lang="en-US" cap="all" dirty="0">
              <a:solidFill>
                <a:schemeClr val="bg2">
                  <a:lumMod val="25000"/>
                </a:schemeClr>
              </a:solidFill>
              <a:latin typeface="Brandon Grotesque Medium" charset="0"/>
              <a:ea typeface="Brandon Grotesque Medium" charset="0"/>
              <a:cs typeface="Brandon Grotesque Medium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9842" y="2737646"/>
            <a:ext cx="730431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cap="all" dirty="0" err="1" smtClean="0">
                <a:solidFill>
                  <a:schemeClr val="bg2">
                    <a:lumMod val="25000"/>
                  </a:schemeClr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SiGn</a:t>
            </a:r>
            <a:r>
              <a:rPr lang="en-US" sz="5400" cap="all" smtClean="0">
                <a:solidFill>
                  <a:schemeClr val="bg2">
                    <a:lumMod val="25000"/>
                  </a:schemeClr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 Up Today!</a:t>
            </a:r>
            <a:endParaRPr lang="en-US" sz="5400" cap="all" dirty="0" smtClean="0">
              <a:solidFill>
                <a:schemeClr val="bg2">
                  <a:lumMod val="25000"/>
                </a:schemeClr>
              </a:solidFill>
              <a:latin typeface="Brandon Grotesque Medium" charset="0"/>
              <a:ea typeface="Brandon Grotesque Medium" charset="0"/>
              <a:cs typeface="Brandon Grotesque Medium" charset="0"/>
            </a:endParaRPr>
          </a:p>
          <a:p>
            <a:pPr algn="ctr"/>
            <a:r>
              <a:rPr lang="en-US" sz="2400" b="1" cap="all" dirty="0" smtClean="0">
                <a:solidFill>
                  <a:srgbClr val="00B6C9"/>
                </a:solidFill>
                <a:latin typeface="Brandon Grotesque Black" charset="0"/>
                <a:ea typeface="Brandon Grotesque Black" charset="0"/>
                <a:cs typeface="Brandon Grotesque Black" charset="0"/>
              </a:rPr>
              <a:t>Unleash the power of mentoring.</a:t>
            </a:r>
            <a:endParaRPr lang="en-US" sz="2400" b="1" cap="all" dirty="0">
              <a:solidFill>
                <a:srgbClr val="00B6C9"/>
              </a:solidFill>
              <a:latin typeface="Brandon Grotesque Black" charset="0"/>
              <a:ea typeface="Brandon Grotesque Black" charset="0"/>
              <a:cs typeface="Brandon Grotesque Black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08263" y="1491343"/>
            <a:ext cx="7527472" cy="3635828"/>
          </a:xfrm>
          <a:prstGeom prst="rect">
            <a:avLst/>
          </a:prstGeom>
          <a:noFill/>
          <a:ln w="47625">
            <a:solidFill>
              <a:srgbClr val="00B6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274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67</Words>
  <Application>Microsoft Macintosh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Brandon Grotesque Black</vt:lpstr>
      <vt:lpstr>Brandon Grotesque Medium</vt:lpstr>
      <vt:lpstr>Calibri</vt:lpstr>
      <vt:lpstr>Franklin Gothic Book</vt:lpstr>
      <vt:lpstr>Open Sans</vt:lpstr>
      <vt:lpstr>Open Sans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 Collier</dc:creator>
  <cp:lastModifiedBy>Amanda Schnieders</cp:lastModifiedBy>
  <cp:revision>7</cp:revision>
  <dcterms:created xsi:type="dcterms:W3CDTF">2017-07-03T16:18:28Z</dcterms:created>
  <dcterms:modified xsi:type="dcterms:W3CDTF">2017-08-25T20:55:15Z</dcterms:modified>
</cp:coreProperties>
</file>