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315200" cy="914400" type="banner"/>
  <p:notesSz cx="6858000" cy="9144000"/>
  <p:defaultTextStyle>
    <a:defPPr>
      <a:defRPr lang="en-US"/>
    </a:defPPr>
    <a:lvl1pPr marL="0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1pPr>
    <a:lvl2pPr marL="197464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2pPr>
    <a:lvl3pPr marL="394931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3pPr>
    <a:lvl4pPr marL="592397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4pPr>
    <a:lvl5pPr marL="789862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5pPr>
    <a:lvl6pPr marL="987326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6pPr>
    <a:lvl7pPr marL="1184792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7pPr>
    <a:lvl8pPr marL="1382257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8pPr>
    <a:lvl9pPr marL="1579723" algn="l" defTabSz="39493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C9"/>
    <a:srgbClr val="FFC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246"/>
    <p:restoredTop sz="86384"/>
  </p:normalViewPr>
  <p:slideViewPr>
    <p:cSldViewPr snapToGrid="0" snapToObjects="1" showGuides="1">
      <p:cViewPr>
        <p:scale>
          <a:sx n="195" d="100"/>
          <a:sy n="195" d="100"/>
        </p:scale>
        <p:origin x="768" y="1720"/>
      </p:cViewPr>
      <p:guideLst>
        <p:guide orient="horz" pos="288"/>
        <p:guide pos="23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2800350" cy="914400"/>
          </a:xfrm>
          <a:prstGeom prst="rect">
            <a:avLst/>
          </a:prstGeom>
          <a:solidFill>
            <a:schemeClr val="accent4"/>
          </a:solidFill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86"/>
          </a:p>
        </p:txBody>
      </p:sp>
      <p:sp>
        <p:nvSpPr>
          <p:cNvPr id="3" name="Rectangle 2"/>
          <p:cNvSpPr/>
          <p:nvPr userDrawn="1"/>
        </p:nvSpPr>
        <p:spPr>
          <a:xfrm>
            <a:off x="2800350" y="0"/>
            <a:ext cx="4514850" cy="914400"/>
          </a:xfrm>
          <a:prstGeom prst="rect">
            <a:avLst/>
          </a:prstGeom>
          <a:solidFill>
            <a:schemeClr val="bg2">
              <a:lumMod val="25000"/>
            </a:schemeClr>
          </a:solidFill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86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47013" y="164812"/>
            <a:ext cx="288879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0" i="0" cap="all" baseline="0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Why Mentoring:</a:t>
            </a:r>
          </a:p>
          <a:p>
            <a:r>
              <a:rPr lang="en-US" sz="1200" b="1" i="0" dirty="0" smtClean="0">
                <a:solidFill>
                  <a:schemeClr val="bg2">
                    <a:lumMod val="25000"/>
                  </a:schemeClr>
                </a:solidFill>
                <a:latin typeface="Brandon Grotesque Black" charset="0"/>
                <a:ea typeface="Brandon Grotesque Black" charset="0"/>
                <a:cs typeface="Brandon Grotesque Black" charset="0"/>
              </a:rPr>
              <a:t>A Panel</a:t>
            </a:r>
            <a:r>
              <a:rPr lang="en-US" sz="1200" b="1" i="0" baseline="0" dirty="0" smtClean="0">
                <a:solidFill>
                  <a:schemeClr val="bg2">
                    <a:lumMod val="25000"/>
                  </a:schemeClr>
                </a:solidFill>
                <a:latin typeface="Brandon Grotesque Black" charset="0"/>
                <a:ea typeface="Brandon Grotesque Black" charset="0"/>
                <a:cs typeface="Brandon Grotesque Black" charset="0"/>
              </a:rPr>
              <a:t> Discussion</a:t>
            </a:r>
            <a:endParaRPr lang="en-US" sz="1200" b="1" i="0" dirty="0">
              <a:solidFill>
                <a:schemeClr val="bg2">
                  <a:lumMod val="25000"/>
                </a:schemeClr>
              </a:solidFill>
              <a:latin typeface="Brandon Grotesque Black" charset="0"/>
              <a:ea typeface="Brandon Grotesque Black" charset="0"/>
              <a:cs typeface="Brandon Grotesque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10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4875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21893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3" indent="-30473" algn="l" defTabSz="121893" rtl="0" eaLnBrk="1" latinLnBrk="0" hangingPunct="1">
        <a:lnSpc>
          <a:spcPct val="90000"/>
        </a:lnSpc>
        <a:spcBef>
          <a:spcPts val="133"/>
        </a:spcBef>
        <a:buFont typeface="Arial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20" indent="-30473" algn="l" defTabSz="121893" rtl="0" eaLnBrk="1" latinLnBrk="0" hangingPunct="1">
        <a:lnSpc>
          <a:spcPct val="90000"/>
        </a:lnSpc>
        <a:spcBef>
          <a:spcPts val="67"/>
        </a:spcBef>
        <a:buFont typeface="Arial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6" indent="-30473" algn="l" defTabSz="121893" rtl="0" eaLnBrk="1" latinLnBrk="0" hangingPunct="1">
        <a:lnSpc>
          <a:spcPct val="90000"/>
        </a:lnSpc>
        <a:spcBef>
          <a:spcPts val="67"/>
        </a:spcBef>
        <a:buFont typeface="Arial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13" indent="-30473" algn="l" defTabSz="121893" rtl="0" eaLnBrk="1" latinLnBrk="0" hangingPunct="1">
        <a:lnSpc>
          <a:spcPct val="90000"/>
        </a:lnSpc>
        <a:spcBef>
          <a:spcPts val="67"/>
        </a:spcBef>
        <a:buFont typeface="Arial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8" indent="-30473" algn="l" defTabSz="121893" rtl="0" eaLnBrk="1" latinLnBrk="0" hangingPunct="1">
        <a:lnSpc>
          <a:spcPct val="90000"/>
        </a:lnSpc>
        <a:spcBef>
          <a:spcPts val="67"/>
        </a:spcBef>
        <a:buFont typeface="Arial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05" indent="-30473" algn="l" defTabSz="121893" rtl="0" eaLnBrk="1" latinLnBrk="0" hangingPunct="1">
        <a:lnSpc>
          <a:spcPct val="90000"/>
        </a:lnSpc>
        <a:spcBef>
          <a:spcPts val="67"/>
        </a:spcBef>
        <a:buFont typeface="Arial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1" indent="-30473" algn="l" defTabSz="121893" rtl="0" eaLnBrk="1" latinLnBrk="0" hangingPunct="1">
        <a:lnSpc>
          <a:spcPct val="90000"/>
        </a:lnSpc>
        <a:spcBef>
          <a:spcPts val="67"/>
        </a:spcBef>
        <a:buFont typeface="Arial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98" indent="-30473" algn="l" defTabSz="121893" rtl="0" eaLnBrk="1" latinLnBrk="0" hangingPunct="1">
        <a:lnSpc>
          <a:spcPct val="90000"/>
        </a:lnSpc>
        <a:spcBef>
          <a:spcPts val="67"/>
        </a:spcBef>
        <a:buFont typeface="Arial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3" indent="-30473" algn="l" defTabSz="121893" rtl="0" eaLnBrk="1" latinLnBrk="0" hangingPunct="1">
        <a:lnSpc>
          <a:spcPct val="90000"/>
        </a:lnSpc>
        <a:spcBef>
          <a:spcPts val="67"/>
        </a:spcBef>
        <a:buFont typeface="Arial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8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5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1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78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3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0" algn="l" defTabSz="121893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81453" y="90103"/>
            <a:ext cx="7761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6C9"/>
                </a:solidFill>
                <a:latin typeface="Open Sans" charset="0"/>
                <a:ea typeface="Open Sans" charset="0"/>
                <a:cs typeface="Open Sans" charset="0"/>
              </a:rPr>
              <a:t>Where:</a:t>
            </a:r>
          </a:p>
        </p:txBody>
      </p:sp>
      <p:sp>
        <p:nvSpPr>
          <p:cNvPr id="5" name="Rectangle 4"/>
          <p:cNvSpPr/>
          <p:nvPr/>
        </p:nvSpPr>
        <p:spPr>
          <a:xfrm>
            <a:off x="2881453" y="318703"/>
            <a:ext cx="7761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6C9"/>
                </a:solidFill>
                <a:latin typeface="Open Sans" charset="0"/>
                <a:ea typeface="Open Sans" charset="0"/>
                <a:cs typeface="Open Sans" charset="0"/>
              </a:rPr>
              <a:t>When:</a:t>
            </a:r>
          </a:p>
        </p:txBody>
      </p:sp>
      <p:sp>
        <p:nvSpPr>
          <p:cNvPr id="6" name="Rectangle 5"/>
          <p:cNvSpPr/>
          <p:nvPr/>
        </p:nvSpPr>
        <p:spPr>
          <a:xfrm>
            <a:off x="2905357" y="547303"/>
            <a:ext cx="7761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rgbClr val="00B6C9"/>
                </a:solidFill>
                <a:latin typeface="Open Sans" charset="0"/>
                <a:ea typeface="Open Sans" charset="0"/>
                <a:cs typeface="Open Sans" charset="0"/>
              </a:rPr>
              <a:t>RSVP</a:t>
            </a:r>
            <a:r>
              <a:rPr lang="en-US" sz="1200" smtClean="0">
                <a:solidFill>
                  <a:srgbClr val="00B6C9"/>
                </a:solidFill>
                <a:latin typeface="Open Sans" charset="0"/>
                <a:ea typeface="Open Sans" charset="0"/>
                <a:cs typeface="Open Sans" charset="0"/>
              </a:rPr>
              <a:t>:</a:t>
            </a:r>
            <a:endParaRPr lang="en-US" sz="1200" dirty="0">
              <a:solidFill>
                <a:srgbClr val="00B6C9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57602" y="90103"/>
            <a:ext cx="35188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Update Location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3657600" y="318703"/>
            <a:ext cx="35188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Day, Month XX, 2017</a:t>
            </a:r>
          </a:p>
        </p:txBody>
      </p:sp>
      <p:sp>
        <p:nvSpPr>
          <p:cNvPr id="9" name="Rectangle 8"/>
          <p:cNvSpPr/>
          <p:nvPr/>
        </p:nvSpPr>
        <p:spPr>
          <a:xfrm>
            <a:off x="3657600" y="547303"/>
            <a:ext cx="3518806" cy="269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50" b="1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Email taylor.johnson@example.com by [date]</a:t>
            </a:r>
            <a:endParaRPr lang="en-US" sz="115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323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00B6C8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21</Words>
  <Application>Microsoft Macintosh PowerPoint</Application>
  <PresentationFormat>Banner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Brandon Grotesque Black</vt:lpstr>
      <vt:lpstr>Brandon Grotesque Medium</vt:lpstr>
      <vt:lpstr>Calibri</vt:lpstr>
      <vt:lpstr>Open Sans</vt:lpstr>
      <vt:lpstr>Arial</vt:lpstr>
      <vt:lpstr>Custom Design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Collier</dc:creator>
  <cp:lastModifiedBy>Amanda Schnieders</cp:lastModifiedBy>
  <cp:revision>10</cp:revision>
  <dcterms:created xsi:type="dcterms:W3CDTF">2017-07-03T14:46:02Z</dcterms:created>
  <dcterms:modified xsi:type="dcterms:W3CDTF">2017-08-22T23:33:29Z</dcterms:modified>
</cp:coreProperties>
</file>