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sldIdLst>
    <p:sldId id="256" r:id="rId2"/>
  </p:sldIdLst>
  <p:sldSz cx="5486400" cy="6400800"/>
  <p:notesSz cx="6858000" cy="9144000"/>
  <p:defaultTextStyle>
    <a:defPPr>
      <a:defRPr lang="en-US"/>
    </a:defPPr>
    <a:lvl1pPr marL="0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219456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438912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658368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877824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097280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316736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1536192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1755648" algn="l" defTabSz="438912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17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35"/>
    <p:restoredTop sz="94674"/>
  </p:normalViewPr>
  <p:slideViewPr>
    <p:cSldViewPr snapToGrid="0" snapToObjects="1" showGuides="1">
      <p:cViewPr varScale="1">
        <p:scale>
          <a:sx n="123" d="100"/>
          <a:sy n="123" d="100"/>
        </p:scale>
        <p:origin x="2776" y="176"/>
      </p:cViewPr>
      <p:guideLst>
        <p:guide orient="horz" pos="2016"/>
        <p:guide pos="17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5372099"/>
            <a:ext cx="5486400" cy="1028701"/>
          </a:xfrm>
          <a:prstGeom prst="rect">
            <a:avLst/>
          </a:prstGeom>
          <a:solidFill>
            <a:srgbClr val="00B6C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5486400" cy="537209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6680" tIns="53340" rIns="106680" bIns="533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08"/>
          </a:p>
        </p:txBody>
      </p:sp>
      <p:sp>
        <p:nvSpPr>
          <p:cNvPr id="9" name="TextBox 8"/>
          <p:cNvSpPr txBox="1"/>
          <p:nvPr userDrawn="1"/>
        </p:nvSpPr>
        <p:spPr>
          <a:xfrm>
            <a:off x="307498" y="3838349"/>
            <a:ext cx="4847129" cy="8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cap="all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Why</a:t>
            </a:r>
            <a:r>
              <a:rPr lang="en-US" sz="2800" b="0" i="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 Mentoring:</a:t>
            </a:r>
          </a:p>
          <a:p>
            <a:r>
              <a:rPr lang="en-US" sz="1867" b="1" i="0" baseline="0" dirty="0" smtClean="0">
                <a:solidFill>
                  <a:schemeClr val="bg2"/>
                </a:solidFill>
                <a:latin typeface="Brandon Grotesque Black" charset="0"/>
                <a:ea typeface="Brandon Grotesque Black" charset="0"/>
                <a:cs typeface="Brandon Grotesque Black" charset="0"/>
              </a:rPr>
              <a:t>A Panel Discussion</a:t>
            </a:r>
            <a:endParaRPr lang="en-US" sz="1867" b="1" i="0" dirty="0">
              <a:solidFill>
                <a:schemeClr val="bg2"/>
              </a:solidFill>
              <a:latin typeface="Brandon Grotesque Black" charset="0"/>
              <a:ea typeface="Brandon Grotesque Black" charset="0"/>
              <a:cs typeface="Brandon Grotesque Black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07497" y="5549036"/>
            <a:ext cx="48471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0" i="0" baseline="0" dirty="0" smtClean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We’re excited to see you there!</a:t>
            </a:r>
            <a:endParaRPr lang="en-US" sz="1800" b="0" i="0" dirty="0">
              <a:solidFill>
                <a:schemeClr val="bg2">
                  <a:lumMod val="25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307497" y="484658"/>
            <a:ext cx="352155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5400" b="0" i="0" dirty="0" smtClean="0">
                <a:solidFill>
                  <a:srgbClr val="00B6C9"/>
                </a:solidFill>
                <a:latin typeface="Open Sans Semibold" charset="0"/>
                <a:ea typeface="Open Sans Semibold" charset="0"/>
                <a:cs typeface="Open Sans Semibold" charset="0"/>
              </a:rPr>
              <a:t>Just a friendly reminder.</a:t>
            </a:r>
            <a:endParaRPr lang="en-US" sz="5400" b="0" i="0" baseline="0" dirty="0" smtClean="0">
              <a:solidFill>
                <a:srgbClr val="00B6C9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104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495" y="3527649"/>
            <a:ext cx="48471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Month Day, 2017  |  XX </a:t>
            </a:r>
            <a:r>
              <a:rPr lang="mr-IN" sz="160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–</a:t>
            </a:r>
            <a:r>
              <a:rPr lang="en-US" sz="1600" cap="all" baseline="0" dirty="0" smtClean="0">
                <a:solidFill>
                  <a:schemeClr val="bg1"/>
                </a:solidFill>
                <a:latin typeface="Brandon Grotesque Medium" charset="0"/>
                <a:ea typeface="Brandon Grotesque Medium" charset="0"/>
                <a:cs typeface="Brandon Grotesque Medium" charset="0"/>
              </a:rPr>
              <a:t> XX PM</a:t>
            </a:r>
            <a:endParaRPr lang="en-US" sz="1600" cap="all" baseline="0" dirty="0">
              <a:solidFill>
                <a:schemeClr val="bg1"/>
              </a:solidFill>
              <a:latin typeface="Brandon Grotesque Medium" charset="0"/>
              <a:ea typeface="Brandon Grotesque Medium" charset="0"/>
              <a:cs typeface="Brandon Grotesque Medium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7496" y="5910564"/>
            <a:ext cx="48471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baseline="0" dirty="0" smtClean="0">
                <a:solidFill>
                  <a:schemeClr val="bg2">
                    <a:lumMod val="25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For more</a:t>
            </a:r>
            <a:r>
              <a:rPr lang="en-US" sz="1200" b="1" dirty="0" smtClean="0">
                <a:solidFill>
                  <a:schemeClr val="bg2">
                    <a:lumMod val="25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 information, contact [your contact information here].</a:t>
            </a:r>
            <a:endParaRPr lang="en-US" sz="1200" b="1" dirty="0">
              <a:solidFill>
                <a:schemeClr val="bg2">
                  <a:lumMod val="25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7494" y="4723733"/>
            <a:ext cx="48471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aseline="0" dirty="0" smtClean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Tomorrow at [insert location here].</a:t>
            </a:r>
            <a:endParaRPr lang="en-US" sz="1400" dirty="0">
              <a:solidFill>
                <a:schemeClr val="bg2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19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27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Brandon Grotesque Black</vt:lpstr>
      <vt:lpstr>Brandon Grotesque Medium</vt:lpstr>
      <vt:lpstr>Calibri</vt:lpstr>
      <vt:lpstr>Open Sans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Collier</dc:creator>
  <cp:lastModifiedBy>Amanda Schnieders</cp:lastModifiedBy>
  <cp:revision>7</cp:revision>
  <dcterms:created xsi:type="dcterms:W3CDTF">2017-07-03T15:33:02Z</dcterms:created>
  <dcterms:modified xsi:type="dcterms:W3CDTF">2017-08-25T20:55:37Z</dcterms:modified>
</cp:coreProperties>
</file>